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76" r:id="rId2"/>
  </p:sldMasterIdLst>
  <p:notesMasterIdLst>
    <p:notesMasterId r:id="rId34"/>
  </p:notesMasterIdLst>
  <p:sldIdLst>
    <p:sldId id="256" r:id="rId3"/>
    <p:sldId id="257" r:id="rId4"/>
    <p:sldId id="357" r:id="rId5"/>
    <p:sldId id="362" r:id="rId6"/>
    <p:sldId id="361" r:id="rId7"/>
    <p:sldId id="358" r:id="rId8"/>
    <p:sldId id="359" r:id="rId9"/>
    <p:sldId id="258" r:id="rId10"/>
    <p:sldId id="350" r:id="rId11"/>
    <p:sldId id="342" r:id="rId12"/>
    <p:sldId id="340" r:id="rId13"/>
    <p:sldId id="341" r:id="rId14"/>
    <p:sldId id="343" r:id="rId15"/>
    <p:sldId id="344" r:id="rId16"/>
    <p:sldId id="363" r:id="rId17"/>
    <p:sldId id="367" r:id="rId18"/>
    <p:sldId id="368" r:id="rId19"/>
    <p:sldId id="369" r:id="rId20"/>
    <p:sldId id="365" r:id="rId21"/>
    <p:sldId id="370" r:id="rId22"/>
    <p:sldId id="374" r:id="rId23"/>
    <p:sldId id="378" r:id="rId24"/>
    <p:sldId id="375" r:id="rId25"/>
    <p:sldId id="379" r:id="rId26"/>
    <p:sldId id="377" r:id="rId27"/>
    <p:sldId id="376" r:id="rId28"/>
    <p:sldId id="371" r:id="rId29"/>
    <p:sldId id="320" r:id="rId30"/>
    <p:sldId id="331" r:id="rId31"/>
    <p:sldId id="335" r:id="rId32"/>
    <p:sldId id="373" r:id="rId33"/>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0BF5"/>
    <a:srgbClr val="FFFFFF"/>
    <a:srgbClr val="E6E6E6"/>
    <a:srgbClr val="BFBFBF"/>
    <a:srgbClr val="0601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269" autoAdjust="0"/>
  </p:normalViewPr>
  <p:slideViewPr>
    <p:cSldViewPr>
      <p:cViewPr varScale="1">
        <p:scale>
          <a:sx n="104" d="100"/>
          <a:sy n="104" d="100"/>
        </p:scale>
        <p:origin x="175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068E2-2372-42C7-9B39-4E5AEB99E1B4}" type="datetimeFigureOut">
              <a:rPr lang="ru-RU" smtClean="0"/>
              <a:t>11.03.2025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387CC-3CCA-4324-BED4-DD2C88EACD97}" type="slidenum">
              <a:rPr lang="ru-RU" smtClean="0"/>
              <a:t>‹#›</a:t>
            </a:fld>
            <a:endParaRPr lang="ru-RU"/>
          </a:p>
        </p:txBody>
      </p:sp>
    </p:spTree>
    <p:extLst>
      <p:ext uri="{BB962C8B-B14F-4D97-AF65-F5344CB8AC3E}">
        <p14:creationId xmlns:p14="http://schemas.microsoft.com/office/powerpoint/2010/main" val="2496211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8387CC-3CCA-4324-BED4-DD2C88EACD97}" type="slidenum">
              <a:rPr lang="ru-RU" smtClean="0"/>
              <a:t>8</a:t>
            </a:fld>
            <a:endParaRPr lang="ru-RU"/>
          </a:p>
        </p:txBody>
      </p:sp>
    </p:spTree>
    <p:extLst>
      <p:ext uri="{BB962C8B-B14F-4D97-AF65-F5344CB8AC3E}">
        <p14:creationId xmlns:p14="http://schemas.microsoft.com/office/powerpoint/2010/main" val="96036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8387CC-3CCA-4324-BED4-DD2C88EACD97}" type="slidenum">
              <a:rPr lang="ru-RU" smtClean="0"/>
              <a:t>9</a:t>
            </a:fld>
            <a:endParaRPr lang="ru-RU"/>
          </a:p>
        </p:txBody>
      </p:sp>
    </p:spTree>
    <p:extLst>
      <p:ext uri="{BB962C8B-B14F-4D97-AF65-F5344CB8AC3E}">
        <p14:creationId xmlns:p14="http://schemas.microsoft.com/office/powerpoint/2010/main" val="380977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8387CC-3CCA-4324-BED4-DD2C88EACD97}" type="slidenum">
              <a:rPr lang="ru-RU" smtClean="0"/>
              <a:t>14</a:t>
            </a:fld>
            <a:endParaRPr lang="ru-RU"/>
          </a:p>
        </p:txBody>
      </p:sp>
    </p:spTree>
    <p:extLst>
      <p:ext uri="{BB962C8B-B14F-4D97-AF65-F5344CB8AC3E}">
        <p14:creationId xmlns:p14="http://schemas.microsoft.com/office/powerpoint/2010/main" val="28267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F8387CC-3CCA-4324-BED4-DD2C88EACD97}" type="slidenum">
              <a:rPr lang="ru-RU" smtClean="0"/>
              <a:t>30</a:t>
            </a:fld>
            <a:endParaRPr lang="ru-RU"/>
          </a:p>
        </p:txBody>
      </p:sp>
    </p:spTree>
    <p:extLst>
      <p:ext uri="{BB962C8B-B14F-4D97-AF65-F5344CB8AC3E}">
        <p14:creationId xmlns:p14="http://schemas.microsoft.com/office/powerpoint/2010/main" val="2389928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9">
            <a:extLst>
              <a:ext uri="{FF2B5EF4-FFF2-40B4-BE49-F238E27FC236}">
                <a16:creationId xmlns:a16="http://schemas.microsoft.com/office/drawing/2014/main" id="{3D766D3E-238B-44D5-A354-E27BDDA1D96E}"/>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Скругленный прямоугольник 10">
            <a:extLst>
              <a:ext uri="{FF2B5EF4-FFF2-40B4-BE49-F238E27FC236}">
                <a16:creationId xmlns:a16="http://schemas.microsoft.com/office/drawing/2014/main" id="{925E8076-F988-4D34-AB90-B273F3394E8D}"/>
              </a:ext>
            </a:extLst>
          </p:cNvPr>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7" name="Дата 18">
            <a:extLst>
              <a:ext uri="{FF2B5EF4-FFF2-40B4-BE49-F238E27FC236}">
                <a16:creationId xmlns:a16="http://schemas.microsoft.com/office/drawing/2014/main" id="{274849B3-C73E-4988-8CE7-611D14B0F7C4}"/>
              </a:ext>
            </a:extLst>
          </p:cNvPr>
          <p:cNvSpPr>
            <a:spLocks noGrp="1"/>
          </p:cNvSpPr>
          <p:nvPr>
            <p:ph type="dt" sz="half" idx="10"/>
          </p:nvPr>
        </p:nvSpPr>
        <p:spPr/>
        <p:txBody>
          <a:bodyPr/>
          <a:lstStyle>
            <a:lvl1pPr>
              <a:defRPr/>
            </a:lvl1pPr>
            <a:extLst/>
          </a:lstStyle>
          <a:p>
            <a:fld id="{56D7FAD6-8E50-4D41-B02D-AAA6D80E73C8}" type="datetimeFigureOut">
              <a:rPr lang="ru-RU" smtClean="0"/>
              <a:t>11.03.2025</a:t>
            </a:fld>
            <a:endParaRPr lang="ru-RU"/>
          </a:p>
        </p:txBody>
      </p:sp>
      <p:sp>
        <p:nvSpPr>
          <p:cNvPr id="8" name="Нижний колонтитул 7">
            <a:extLst>
              <a:ext uri="{FF2B5EF4-FFF2-40B4-BE49-F238E27FC236}">
                <a16:creationId xmlns:a16="http://schemas.microsoft.com/office/drawing/2014/main" id="{6041466C-863D-41A3-BCCF-9CC51CDBC72B}"/>
              </a:ext>
            </a:extLst>
          </p:cNvPr>
          <p:cNvSpPr>
            <a:spLocks noGrp="1"/>
          </p:cNvSpPr>
          <p:nvPr>
            <p:ph type="ftr" sz="quarter" idx="11"/>
          </p:nvPr>
        </p:nvSpPr>
        <p:spPr/>
        <p:txBody>
          <a:bodyPr/>
          <a:lstStyle>
            <a:lvl1pPr>
              <a:defRPr/>
            </a:lvl1pPr>
            <a:extLst/>
          </a:lstStyle>
          <a:p>
            <a:endParaRPr lang="ru-RU"/>
          </a:p>
        </p:txBody>
      </p:sp>
      <p:sp>
        <p:nvSpPr>
          <p:cNvPr id="9" name="Номер слайда 10">
            <a:extLst>
              <a:ext uri="{FF2B5EF4-FFF2-40B4-BE49-F238E27FC236}">
                <a16:creationId xmlns:a16="http://schemas.microsoft.com/office/drawing/2014/main" id="{AF835E40-EADD-4A32-AD27-8853E13730E3}"/>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246249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4">
            <a:extLst>
              <a:ext uri="{FF2B5EF4-FFF2-40B4-BE49-F238E27FC236}">
                <a16:creationId xmlns:a16="http://schemas.microsoft.com/office/drawing/2014/main" id="{B38BE8A8-17EE-41AC-A483-52969037D349}"/>
              </a:ext>
            </a:extLst>
          </p:cNvPr>
          <p:cNvSpPr>
            <a:spLocks noGrp="1"/>
          </p:cNvSpPr>
          <p:nvPr>
            <p:ph type="dt" sz="half" idx="10"/>
          </p:nvPr>
        </p:nvSpPr>
        <p:spPr/>
        <p:txBody>
          <a:bodyPr/>
          <a:lstStyle>
            <a:lvl1pPr>
              <a:defRPr/>
            </a:lvl1pPr>
          </a:lstStyle>
          <a:p>
            <a:fld id="{56D7FAD6-8E50-4D41-B02D-AAA6D80E73C8}" type="datetimeFigureOut">
              <a:rPr lang="ru-RU" smtClean="0"/>
              <a:t>11.03.2025</a:t>
            </a:fld>
            <a:endParaRPr lang="ru-RU"/>
          </a:p>
        </p:txBody>
      </p:sp>
      <p:sp>
        <p:nvSpPr>
          <p:cNvPr id="5" name="Нижний колонтитул 17">
            <a:extLst>
              <a:ext uri="{FF2B5EF4-FFF2-40B4-BE49-F238E27FC236}">
                <a16:creationId xmlns:a16="http://schemas.microsoft.com/office/drawing/2014/main" id="{C95255E4-5F25-4394-A950-3A4AA8DD8635}"/>
              </a:ext>
            </a:extLst>
          </p:cNvPr>
          <p:cNvSpPr>
            <a:spLocks noGrp="1"/>
          </p:cNvSpPr>
          <p:nvPr>
            <p:ph type="ftr" sz="quarter" idx="11"/>
          </p:nvPr>
        </p:nvSpPr>
        <p:spPr/>
        <p:txBody>
          <a:bodyPr/>
          <a:lstStyle>
            <a:lvl1pPr>
              <a:defRPr/>
            </a:lvl1pPr>
          </a:lstStyle>
          <a:p>
            <a:endParaRPr lang="ru-RU"/>
          </a:p>
        </p:txBody>
      </p:sp>
      <p:sp>
        <p:nvSpPr>
          <p:cNvPr id="6" name="Номер слайда 4">
            <a:extLst>
              <a:ext uri="{FF2B5EF4-FFF2-40B4-BE49-F238E27FC236}">
                <a16:creationId xmlns:a16="http://schemas.microsoft.com/office/drawing/2014/main" id="{8DF0B983-B80E-4DE7-B5D3-7D0D9870ACBE}"/>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39220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4">
            <a:extLst>
              <a:ext uri="{FF2B5EF4-FFF2-40B4-BE49-F238E27FC236}">
                <a16:creationId xmlns:a16="http://schemas.microsoft.com/office/drawing/2014/main" id="{1924BFFD-425D-471E-B6CE-621D21A985AB}"/>
              </a:ext>
            </a:extLst>
          </p:cNvPr>
          <p:cNvSpPr>
            <a:spLocks noGrp="1"/>
          </p:cNvSpPr>
          <p:nvPr>
            <p:ph type="dt" sz="half" idx="10"/>
          </p:nvPr>
        </p:nvSpPr>
        <p:spPr/>
        <p:txBody>
          <a:bodyPr/>
          <a:lstStyle>
            <a:lvl1pPr>
              <a:defRPr/>
            </a:lvl1pPr>
          </a:lstStyle>
          <a:p>
            <a:fld id="{56D7FAD6-8E50-4D41-B02D-AAA6D80E73C8}" type="datetimeFigureOut">
              <a:rPr lang="ru-RU" smtClean="0"/>
              <a:t>11.03.2025</a:t>
            </a:fld>
            <a:endParaRPr lang="ru-RU"/>
          </a:p>
        </p:txBody>
      </p:sp>
      <p:sp>
        <p:nvSpPr>
          <p:cNvPr id="5" name="Нижний колонтитул 17">
            <a:extLst>
              <a:ext uri="{FF2B5EF4-FFF2-40B4-BE49-F238E27FC236}">
                <a16:creationId xmlns:a16="http://schemas.microsoft.com/office/drawing/2014/main" id="{297BFEAC-8239-4F86-B79C-8BED39DFD656}"/>
              </a:ext>
            </a:extLst>
          </p:cNvPr>
          <p:cNvSpPr>
            <a:spLocks noGrp="1"/>
          </p:cNvSpPr>
          <p:nvPr>
            <p:ph type="ftr" sz="quarter" idx="11"/>
          </p:nvPr>
        </p:nvSpPr>
        <p:spPr/>
        <p:txBody>
          <a:bodyPr/>
          <a:lstStyle>
            <a:lvl1pPr>
              <a:defRPr/>
            </a:lvl1pPr>
          </a:lstStyle>
          <a:p>
            <a:endParaRPr lang="ru-RU"/>
          </a:p>
        </p:txBody>
      </p:sp>
      <p:sp>
        <p:nvSpPr>
          <p:cNvPr id="6" name="Номер слайда 4">
            <a:extLst>
              <a:ext uri="{FF2B5EF4-FFF2-40B4-BE49-F238E27FC236}">
                <a16:creationId xmlns:a16="http://schemas.microsoft.com/office/drawing/2014/main" id="{09704C92-2842-4C0E-B653-71F17DAC33E8}"/>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3637430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128588"/>
            <a:ext cx="8226425" cy="1433512"/>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7013" cy="2184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6613" y="1600200"/>
            <a:ext cx="4037012" cy="21844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57200" y="3937000"/>
            <a:ext cx="4037013"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4646613" y="3937000"/>
            <a:ext cx="4037012"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24">
            <a:extLst>
              <a:ext uri="{FF2B5EF4-FFF2-40B4-BE49-F238E27FC236}">
                <a16:creationId xmlns:a16="http://schemas.microsoft.com/office/drawing/2014/main" id="{C144FB15-2937-417C-923E-91FDD2F20C87}"/>
              </a:ext>
            </a:extLst>
          </p:cNvPr>
          <p:cNvSpPr>
            <a:spLocks noGrp="1"/>
          </p:cNvSpPr>
          <p:nvPr>
            <p:ph type="dt" sz="half" idx="10"/>
          </p:nvPr>
        </p:nvSpPr>
        <p:spPr/>
        <p:txBody>
          <a:bodyPr/>
          <a:lstStyle>
            <a:lvl1pPr>
              <a:defRPr/>
            </a:lvl1pPr>
          </a:lstStyle>
          <a:p>
            <a:pPr>
              <a:defRPr/>
            </a:pPr>
            <a:endParaRPr lang="ru-RU"/>
          </a:p>
        </p:txBody>
      </p:sp>
      <p:sp>
        <p:nvSpPr>
          <p:cNvPr id="8" name="Нижний колонтитул 17">
            <a:extLst>
              <a:ext uri="{FF2B5EF4-FFF2-40B4-BE49-F238E27FC236}">
                <a16:creationId xmlns:a16="http://schemas.microsoft.com/office/drawing/2014/main" id="{FD2E2265-D1E9-4A1E-B966-02B867B658CE}"/>
              </a:ext>
            </a:extLst>
          </p:cNvPr>
          <p:cNvSpPr>
            <a:spLocks noGrp="1"/>
          </p:cNvSpPr>
          <p:nvPr>
            <p:ph type="ftr" sz="quarter" idx="11"/>
          </p:nvPr>
        </p:nvSpPr>
        <p:spPr/>
        <p:txBody>
          <a:bodyPr/>
          <a:lstStyle>
            <a:lvl1pPr>
              <a:defRPr/>
            </a:lvl1pPr>
          </a:lstStyle>
          <a:p>
            <a:pPr>
              <a:defRPr/>
            </a:pPr>
            <a:endParaRPr lang="ru-RU"/>
          </a:p>
        </p:txBody>
      </p:sp>
      <p:sp>
        <p:nvSpPr>
          <p:cNvPr id="9" name="Номер слайда 4">
            <a:extLst>
              <a:ext uri="{FF2B5EF4-FFF2-40B4-BE49-F238E27FC236}">
                <a16:creationId xmlns:a16="http://schemas.microsoft.com/office/drawing/2014/main" id="{B649B3D0-8940-4177-A166-877C276E05EF}"/>
              </a:ext>
            </a:extLst>
          </p:cNvPr>
          <p:cNvSpPr>
            <a:spLocks noGrp="1"/>
          </p:cNvSpPr>
          <p:nvPr>
            <p:ph type="sldNum" sz="quarter" idx="12"/>
          </p:nvPr>
        </p:nvSpPr>
        <p:spPr/>
        <p:txBody>
          <a:bodyPr/>
          <a:lstStyle>
            <a:lvl1pPr>
              <a:defRPr/>
            </a:lvl1pPr>
          </a:lstStyle>
          <a:p>
            <a:fld id="{41270CD4-126E-4EFF-8DEB-D9ADBC1132DA}" type="slidenum">
              <a:rPr lang="ru-RU" altLang="ru-RU"/>
              <a:pPr/>
              <a:t>‹#›</a:t>
            </a:fld>
            <a:endParaRPr lang="ru-RU" altLang="ru-RU"/>
          </a:p>
        </p:txBody>
      </p:sp>
    </p:spTree>
    <p:extLst>
      <p:ext uri="{BB962C8B-B14F-4D97-AF65-F5344CB8AC3E}">
        <p14:creationId xmlns:p14="http://schemas.microsoft.com/office/powerpoint/2010/main" val="573520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6425" cy="1433512"/>
          </a:xfrm>
        </p:spPr>
        <p:txBody>
          <a:bodyPr/>
          <a:lstStyle/>
          <a:p>
            <a:r>
              <a:rPr lang="ru-RU"/>
              <a:t>Образец заголовка</a:t>
            </a:r>
          </a:p>
        </p:txBody>
      </p:sp>
      <p:sp>
        <p:nvSpPr>
          <p:cNvPr id="3" name="Дата 24">
            <a:extLst>
              <a:ext uri="{FF2B5EF4-FFF2-40B4-BE49-F238E27FC236}">
                <a16:creationId xmlns:a16="http://schemas.microsoft.com/office/drawing/2014/main" id="{C4D3DB83-3986-48BC-819B-C0E8D3BC264A}"/>
              </a:ext>
            </a:extLst>
          </p:cNvPr>
          <p:cNvSpPr>
            <a:spLocks noGrp="1"/>
          </p:cNvSpPr>
          <p:nvPr>
            <p:ph type="dt" sz="half" idx="10"/>
          </p:nvPr>
        </p:nvSpPr>
        <p:spPr/>
        <p:txBody>
          <a:bodyPr/>
          <a:lstStyle>
            <a:lvl1pPr>
              <a:defRPr/>
            </a:lvl1pPr>
          </a:lstStyle>
          <a:p>
            <a:pPr>
              <a:defRPr/>
            </a:pPr>
            <a:endParaRPr lang="ru-RU"/>
          </a:p>
        </p:txBody>
      </p:sp>
      <p:sp>
        <p:nvSpPr>
          <p:cNvPr id="4" name="Нижний колонтитул 17">
            <a:extLst>
              <a:ext uri="{FF2B5EF4-FFF2-40B4-BE49-F238E27FC236}">
                <a16:creationId xmlns:a16="http://schemas.microsoft.com/office/drawing/2014/main" id="{610760E3-61A9-4A92-9F0A-D9ACF841EF38}"/>
              </a:ext>
            </a:extLst>
          </p:cNvPr>
          <p:cNvSpPr>
            <a:spLocks noGrp="1"/>
          </p:cNvSpPr>
          <p:nvPr>
            <p:ph type="ftr" sz="quarter" idx="11"/>
          </p:nvPr>
        </p:nvSpPr>
        <p:spPr/>
        <p:txBody>
          <a:bodyPr/>
          <a:lstStyle>
            <a:lvl1pPr>
              <a:defRPr/>
            </a:lvl1pPr>
          </a:lstStyle>
          <a:p>
            <a:pPr>
              <a:defRPr/>
            </a:pPr>
            <a:endParaRPr lang="ru-RU"/>
          </a:p>
        </p:txBody>
      </p:sp>
      <p:sp>
        <p:nvSpPr>
          <p:cNvPr id="5" name="Номер слайда 4">
            <a:extLst>
              <a:ext uri="{FF2B5EF4-FFF2-40B4-BE49-F238E27FC236}">
                <a16:creationId xmlns:a16="http://schemas.microsoft.com/office/drawing/2014/main" id="{E2C5BC82-843F-4D22-B8C7-FC7F44EDEF9F}"/>
              </a:ext>
            </a:extLst>
          </p:cNvPr>
          <p:cNvSpPr>
            <a:spLocks noGrp="1"/>
          </p:cNvSpPr>
          <p:nvPr>
            <p:ph type="sldNum" sz="quarter" idx="12"/>
          </p:nvPr>
        </p:nvSpPr>
        <p:spPr/>
        <p:txBody>
          <a:bodyPr/>
          <a:lstStyle>
            <a:lvl1pPr>
              <a:defRPr/>
            </a:lvl1pPr>
          </a:lstStyle>
          <a:p>
            <a:fld id="{923F1913-1FA5-44F9-8701-07C93AF5D07F}" type="slidenum">
              <a:rPr lang="ru-RU" altLang="ru-RU"/>
              <a:pPr/>
              <a:t>‹#›</a:t>
            </a:fld>
            <a:endParaRPr lang="ru-RU" altLang="ru-RU"/>
          </a:p>
        </p:txBody>
      </p:sp>
    </p:spTree>
    <p:extLst>
      <p:ext uri="{BB962C8B-B14F-4D97-AF65-F5344CB8AC3E}">
        <p14:creationId xmlns:p14="http://schemas.microsoft.com/office/powerpoint/2010/main" val="98112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001F5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06775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3">
            <a:extLst>
              <a:ext uri="{FF2B5EF4-FFF2-40B4-BE49-F238E27FC236}">
                <a16:creationId xmlns:a16="http://schemas.microsoft.com/office/drawing/2014/main" id="{2E927E6F-6BC6-4163-9F0E-5CE1A89FFC0B}"/>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Группа 15">
            <a:extLst>
              <a:ext uri="{FF2B5EF4-FFF2-40B4-BE49-F238E27FC236}">
                <a16:creationId xmlns:a16="http://schemas.microsoft.com/office/drawing/2014/main" id="{05C3731F-143F-47C6-A46C-B3FA594634FC}"/>
              </a:ext>
            </a:extLst>
          </p:cNvPr>
          <p:cNvGrpSpPr>
            <a:grpSpLocks/>
          </p:cNvGrpSpPr>
          <p:nvPr/>
        </p:nvGrpSpPr>
        <p:grpSpPr bwMode="auto">
          <a:xfrm>
            <a:off x="-3175" y="4953000"/>
            <a:ext cx="9147175" cy="1911350"/>
            <a:chOff x="-3765" y="4832896"/>
            <a:chExt cx="9147765" cy="2032192"/>
          </a:xfrm>
        </p:grpSpPr>
        <p:sp>
          <p:nvSpPr>
            <p:cNvPr id="6" name="Полилиния 16">
              <a:extLst>
                <a:ext uri="{FF2B5EF4-FFF2-40B4-BE49-F238E27FC236}">
                  <a16:creationId xmlns:a16="http://schemas.microsoft.com/office/drawing/2014/main" id="{1FAEEAD7-DA4C-4E07-9F00-74DB7265145A}"/>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Полилиния 18">
              <a:extLst>
                <a:ext uri="{FF2B5EF4-FFF2-40B4-BE49-F238E27FC236}">
                  <a16:creationId xmlns:a16="http://schemas.microsoft.com/office/drawing/2014/main" id="{8FB99104-9B78-4AD5-89FF-66FB180E3D66}"/>
                </a:ext>
              </a:extLst>
            </p:cNvPr>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Полилиния 19">
              <a:extLst>
                <a:ext uri="{FF2B5EF4-FFF2-40B4-BE49-F238E27FC236}">
                  <a16:creationId xmlns:a16="http://schemas.microsoft.com/office/drawing/2014/main" id="{5968FB9C-EE17-4A60-9F37-92E55EB41B4A}"/>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Прямая соединительная линия 9">
              <a:extLst>
                <a:ext uri="{FF2B5EF4-FFF2-40B4-BE49-F238E27FC236}">
                  <a16:creationId xmlns:a16="http://schemas.microsoft.com/office/drawing/2014/main" id="{DC5E90DE-2CC2-46CF-9789-4C5DBC073850}"/>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a:t>Образец подзаголовка</a:t>
            </a:r>
            <a:endParaRPr lang="en-US"/>
          </a:p>
        </p:txBody>
      </p:sp>
      <p:sp>
        <p:nvSpPr>
          <p:cNvPr id="11" name="Дата 29">
            <a:extLst>
              <a:ext uri="{FF2B5EF4-FFF2-40B4-BE49-F238E27FC236}">
                <a16:creationId xmlns:a16="http://schemas.microsoft.com/office/drawing/2014/main" id="{AF4EB96F-D641-4E98-8B12-F12202FA2F09}"/>
              </a:ext>
            </a:extLst>
          </p:cNvPr>
          <p:cNvSpPr>
            <a:spLocks noGrp="1"/>
          </p:cNvSpPr>
          <p:nvPr>
            <p:ph type="dt" sz="half" idx="10"/>
          </p:nvPr>
        </p:nvSpPr>
        <p:spPr/>
        <p:txBody>
          <a:bodyPr/>
          <a:lstStyle>
            <a:lvl1pPr>
              <a:defRPr>
                <a:solidFill>
                  <a:srgbClr val="FFFFFF"/>
                </a:solidFill>
              </a:defRPr>
            </a:lvl1pPr>
            <a:extLst/>
          </a:lstStyle>
          <a:p>
            <a:pPr>
              <a:defRPr/>
            </a:pPr>
            <a:fld id="{EE070026-0D54-4713-B283-EE4C4A649B24}" type="datetimeFigureOut">
              <a:rPr lang="ru-RU"/>
              <a:pPr>
                <a:defRPr/>
              </a:pPr>
              <a:t>11.03.2025</a:t>
            </a:fld>
            <a:endParaRPr lang="ru-RU" dirty="0"/>
          </a:p>
        </p:txBody>
      </p:sp>
      <p:sp>
        <p:nvSpPr>
          <p:cNvPr id="12" name="Нижний колонтитул 18">
            <a:extLst>
              <a:ext uri="{FF2B5EF4-FFF2-40B4-BE49-F238E27FC236}">
                <a16:creationId xmlns:a16="http://schemas.microsoft.com/office/drawing/2014/main" id="{DE85EC84-7B1C-436E-B8FB-83AF24E198FF}"/>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ru-RU"/>
          </a:p>
        </p:txBody>
      </p:sp>
      <p:sp>
        <p:nvSpPr>
          <p:cNvPr id="13" name="Номер слайда 26">
            <a:extLst>
              <a:ext uri="{FF2B5EF4-FFF2-40B4-BE49-F238E27FC236}">
                <a16:creationId xmlns:a16="http://schemas.microsoft.com/office/drawing/2014/main" id="{BD79B8CE-A3F2-4783-BBE8-D2FEEA798902}"/>
              </a:ext>
            </a:extLst>
          </p:cNvPr>
          <p:cNvSpPr>
            <a:spLocks noGrp="1"/>
          </p:cNvSpPr>
          <p:nvPr>
            <p:ph type="sldNum" sz="quarter" idx="12"/>
          </p:nvPr>
        </p:nvSpPr>
        <p:spPr/>
        <p:txBody>
          <a:bodyPr/>
          <a:lstStyle>
            <a:lvl1pPr>
              <a:defRPr>
                <a:solidFill>
                  <a:srgbClr val="FFFFFF"/>
                </a:solidFill>
              </a:defRPr>
            </a:lvl1pPr>
          </a:lstStyle>
          <a:p>
            <a:fld id="{BE7E0BA8-6474-46A0-BAFD-08F4FC7B0EFB}" type="slidenum">
              <a:rPr lang="ru-RU" altLang="ru-RU"/>
              <a:pPr/>
              <a:t>‹#›</a:t>
            </a:fld>
            <a:endParaRPr lang="ru-RU" altLang="ru-RU"/>
          </a:p>
        </p:txBody>
      </p:sp>
    </p:spTree>
    <p:extLst>
      <p:ext uri="{BB962C8B-B14F-4D97-AF65-F5344CB8AC3E}">
        <p14:creationId xmlns:p14="http://schemas.microsoft.com/office/powerpoint/2010/main" val="628913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Заголовок 6"/>
          <p:cNvSpPr>
            <a:spLocks noGrp="1"/>
          </p:cNvSpPr>
          <p:nvPr>
            <p:ph type="title"/>
          </p:nvPr>
        </p:nvSpPr>
        <p:spPr/>
        <p:txBody>
          <a:bodyPr rtlCol="0"/>
          <a:lstStyle/>
          <a:p>
            <a:r>
              <a:rPr lang="ru-RU"/>
              <a:t>Образец заголовка</a:t>
            </a:r>
            <a:endParaRPr lang="en-US"/>
          </a:p>
        </p:txBody>
      </p:sp>
      <p:sp>
        <p:nvSpPr>
          <p:cNvPr id="4" name="Дата 9">
            <a:extLst>
              <a:ext uri="{FF2B5EF4-FFF2-40B4-BE49-F238E27FC236}">
                <a16:creationId xmlns:a16="http://schemas.microsoft.com/office/drawing/2014/main" id="{9ABD57F6-6D54-499C-8BA7-9B36ABBF35EE}"/>
              </a:ext>
            </a:extLst>
          </p:cNvPr>
          <p:cNvSpPr>
            <a:spLocks noGrp="1"/>
          </p:cNvSpPr>
          <p:nvPr>
            <p:ph type="dt" sz="half" idx="10"/>
          </p:nvPr>
        </p:nvSpPr>
        <p:spPr/>
        <p:txBody>
          <a:bodyPr/>
          <a:lstStyle>
            <a:lvl1pPr>
              <a:defRPr/>
            </a:lvl1pPr>
          </a:lstStyle>
          <a:p>
            <a:pPr>
              <a:defRPr/>
            </a:pPr>
            <a:fld id="{441B83F2-6E3D-455D-A65C-E21791A05D7E}" type="datetimeFigureOut">
              <a:rPr lang="ru-RU"/>
              <a:pPr>
                <a:defRPr/>
              </a:pPr>
              <a:t>11.03.2025</a:t>
            </a:fld>
            <a:endParaRPr lang="ru-RU" dirty="0"/>
          </a:p>
        </p:txBody>
      </p:sp>
      <p:sp>
        <p:nvSpPr>
          <p:cNvPr id="5" name="Нижний колонтитул 21">
            <a:extLst>
              <a:ext uri="{FF2B5EF4-FFF2-40B4-BE49-F238E27FC236}">
                <a16:creationId xmlns:a16="http://schemas.microsoft.com/office/drawing/2014/main" id="{E2CA66DE-D52F-402F-8342-252A35DDAAD1}"/>
              </a:ext>
            </a:extLst>
          </p:cNvPr>
          <p:cNvSpPr>
            <a:spLocks noGrp="1"/>
          </p:cNvSpPr>
          <p:nvPr>
            <p:ph type="ftr" sz="quarter" idx="11"/>
          </p:nvPr>
        </p:nvSpPr>
        <p:spPr/>
        <p:txBody>
          <a:bodyPr/>
          <a:lstStyle>
            <a:lvl1pPr>
              <a:defRPr/>
            </a:lvl1pPr>
          </a:lstStyle>
          <a:p>
            <a:pPr>
              <a:defRPr/>
            </a:pPr>
            <a:endParaRPr lang="ru-RU"/>
          </a:p>
        </p:txBody>
      </p:sp>
      <p:sp>
        <p:nvSpPr>
          <p:cNvPr id="6" name="Номер слайда 17">
            <a:extLst>
              <a:ext uri="{FF2B5EF4-FFF2-40B4-BE49-F238E27FC236}">
                <a16:creationId xmlns:a16="http://schemas.microsoft.com/office/drawing/2014/main" id="{05E0D3E2-9EDD-49C8-9E82-55131FEE6486}"/>
              </a:ext>
            </a:extLst>
          </p:cNvPr>
          <p:cNvSpPr>
            <a:spLocks noGrp="1"/>
          </p:cNvSpPr>
          <p:nvPr>
            <p:ph type="sldNum" sz="quarter" idx="12"/>
          </p:nvPr>
        </p:nvSpPr>
        <p:spPr/>
        <p:txBody>
          <a:bodyPr/>
          <a:lstStyle>
            <a:lvl1pPr>
              <a:defRPr/>
            </a:lvl1pPr>
          </a:lstStyle>
          <a:p>
            <a:fld id="{7F52E216-0AE7-4520-81F3-117ACB1ED6E8}" type="slidenum">
              <a:rPr lang="ru-RU" altLang="ru-RU"/>
              <a:pPr/>
              <a:t>‹#›</a:t>
            </a:fld>
            <a:endParaRPr lang="ru-RU" altLang="ru-RU"/>
          </a:p>
        </p:txBody>
      </p:sp>
    </p:spTree>
    <p:extLst>
      <p:ext uri="{BB962C8B-B14F-4D97-AF65-F5344CB8AC3E}">
        <p14:creationId xmlns:p14="http://schemas.microsoft.com/office/powerpoint/2010/main" val="754086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Нашивка 10">
            <a:extLst>
              <a:ext uri="{FF2B5EF4-FFF2-40B4-BE49-F238E27FC236}">
                <a16:creationId xmlns:a16="http://schemas.microsoft.com/office/drawing/2014/main" id="{08C05BC2-10FD-482B-ACE0-DE299368E77E}"/>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5" name="Нашивка 15">
            <a:extLst>
              <a:ext uri="{FF2B5EF4-FFF2-40B4-BE49-F238E27FC236}">
                <a16:creationId xmlns:a16="http://schemas.microsoft.com/office/drawing/2014/main" id="{946EAC54-3FCC-475A-B39D-2A177686A109}"/>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ru-RU"/>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6" name="Дата 3">
            <a:extLst>
              <a:ext uri="{FF2B5EF4-FFF2-40B4-BE49-F238E27FC236}">
                <a16:creationId xmlns:a16="http://schemas.microsoft.com/office/drawing/2014/main" id="{CA6A9638-60A2-48D4-8674-708A9E2353BA}"/>
              </a:ext>
            </a:extLst>
          </p:cNvPr>
          <p:cNvSpPr>
            <a:spLocks noGrp="1"/>
          </p:cNvSpPr>
          <p:nvPr>
            <p:ph type="dt" sz="half" idx="10"/>
          </p:nvPr>
        </p:nvSpPr>
        <p:spPr/>
        <p:txBody>
          <a:bodyPr/>
          <a:lstStyle>
            <a:lvl1pPr>
              <a:defRPr/>
            </a:lvl1pPr>
            <a:extLst/>
          </a:lstStyle>
          <a:p>
            <a:pPr>
              <a:defRPr/>
            </a:pPr>
            <a:fld id="{F43FEB4A-68F6-46E5-B42E-C716A7F2068B}" type="datetimeFigureOut">
              <a:rPr lang="ru-RU"/>
              <a:pPr>
                <a:defRPr/>
              </a:pPr>
              <a:t>11.03.2025</a:t>
            </a:fld>
            <a:endParaRPr lang="ru-RU" dirty="0"/>
          </a:p>
        </p:txBody>
      </p:sp>
      <p:sp>
        <p:nvSpPr>
          <p:cNvPr id="7" name="Нижний колонтитул 4">
            <a:extLst>
              <a:ext uri="{FF2B5EF4-FFF2-40B4-BE49-F238E27FC236}">
                <a16:creationId xmlns:a16="http://schemas.microsoft.com/office/drawing/2014/main" id="{766ED06B-4FB3-4CF0-859E-AB3BD9913A1A}"/>
              </a:ext>
            </a:extLst>
          </p:cNvPr>
          <p:cNvSpPr>
            <a:spLocks noGrp="1"/>
          </p:cNvSpPr>
          <p:nvPr>
            <p:ph type="ftr" sz="quarter" idx="11"/>
          </p:nvPr>
        </p:nvSpPr>
        <p:spPr/>
        <p:txBody>
          <a:bodyPr/>
          <a:lstStyle>
            <a:lvl1pPr>
              <a:defRPr/>
            </a:lvl1pPr>
            <a:extLst/>
          </a:lstStyle>
          <a:p>
            <a:pPr>
              <a:defRPr/>
            </a:pPr>
            <a:endParaRPr lang="ru-RU"/>
          </a:p>
        </p:txBody>
      </p:sp>
      <p:sp>
        <p:nvSpPr>
          <p:cNvPr id="8" name="Номер слайда 5">
            <a:extLst>
              <a:ext uri="{FF2B5EF4-FFF2-40B4-BE49-F238E27FC236}">
                <a16:creationId xmlns:a16="http://schemas.microsoft.com/office/drawing/2014/main" id="{C41A5407-8C82-467A-98B6-8E38D20FCE5E}"/>
              </a:ext>
            </a:extLst>
          </p:cNvPr>
          <p:cNvSpPr>
            <a:spLocks noGrp="1"/>
          </p:cNvSpPr>
          <p:nvPr>
            <p:ph type="sldNum" sz="quarter" idx="12"/>
          </p:nvPr>
        </p:nvSpPr>
        <p:spPr/>
        <p:txBody>
          <a:bodyPr/>
          <a:lstStyle>
            <a:lvl1pPr>
              <a:defRPr/>
            </a:lvl1pPr>
          </a:lstStyle>
          <a:p>
            <a:fld id="{0B967FC2-D284-42A6-8D48-CCEC75F213C9}" type="slidenum">
              <a:rPr lang="ru-RU" altLang="ru-RU"/>
              <a:pPr/>
              <a:t>‹#›</a:t>
            </a:fld>
            <a:endParaRPr lang="ru-RU" altLang="ru-RU"/>
          </a:p>
        </p:txBody>
      </p:sp>
    </p:spTree>
    <p:extLst>
      <p:ext uri="{BB962C8B-B14F-4D97-AF65-F5344CB8AC3E}">
        <p14:creationId xmlns:p14="http://schemas.microsoft.com/office/powerpoint/2010/main" val="320399864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Заголовок 7"/>
          <p:cNvSpPr>
            <a:spLocks noGrp="1"/>
          </p:cNvSpPr>
          <p:nvPr>
            <p:ph type="title"/>
          </p:nvPr>
        </p:nvSpPr>
        <p:spPr/>
        <p:txBody>
          <a:bodyPr rtlCol="0"/>
          <a:lstStyle/>
          <a:p>
            <a:r>
              <a:rPr lang="ru-RU"/>
              <a:t>Образец заголовка</a:t>
            </a:r>
            <a:endParaRPr lang="en-US"/>
          </a:p>
        </p:txBody>
      </p:sp>
      <p:sp>
        <p:nvSpPr>
          <p:cNvPr id="5" name="Дата 4">
            <a:extLst>
              <a:ext uri="{FF2B5EF4-FFF2-40B4-BE49-F238E27FC236}">
                <a16:creationId xmlns:a16="http://schemas.microsoft.com/office/drawing/2014/main" id="{9B10514E-0696-414F-AB49-F1503924D8F9}"/>
              </a:ext>
            </a:extLst>
          </p:cNvPr>
          <p:cNvSpPr>
            <a:spLocks noGrp="1"/>
          </p:cNvSpPr>
          <p:nvPr>
            <p:ph type="dt" sz="half" idx="10"/>
          </p:nvPr>
        </p:nvSpPr>
        <p:spPr/>
        <p:txBody>
          <a:bodyPr/>
          <a:lstStyle>
            <a:lvl1pPr>
              <a:defRPr/>
            </a:lvl1pPr>
            <a:extLst/>
          </a:lstStyle>
          <a:p>
            <a:pPr>
              <a:defRPr/>
            </a:pPr>
            <a:fld id="{939D9AF7-A988-4008-8E14-9B8BA945FD84}" type="datetimeFigureOut">
              <a:rPr lang="ru-RU"/>
              <a:pPr>
                <a:defRPr/>
              </a:pPr>
              <a:t>11.03.2025</a:t>
            </a:fld>
            <a:endParaRPr lang="ru-RU" dirty="0"/>
          </a:p>
        </p:txBody>
      </p:sp>
      <p:sp>
        <p:nvSpPr>
          <p:cNvPr id="6" name="Нижний колонтитул 5">
            <a:extLst>
              <a:ext uri="{FF2B5EF4-FFF2-40B4-BE49-F238E27FC236}">
                <a16:creationId xmlns:a16="http://schemas.microsoft.com/office/drawing/2014/main" id="{E426C528-1DEF-4FDE-88CE-0AE188098FBD}"/>
              </a:ext>
            </a:extLst>
          </p:cNvPr>
          <p:cNvSpPr>
            <a:spLocks noGrp="1"/>
          </p:cNvSpPr>
          <p:nvPr>
            <p:ph type="ftr" sz="quarter" idx="11"/>
          </p:nvPr>
        </p:nvSpPr>
        <p:spPr/>
        <p:txBody>
          <a:bodyPr/>
          <a:lstStyle>
            <a:lvl1pPr>
              <a:defRPr/>
            </a:lvl1pPr>
            <a:extLst/>
          </a:lstStyle>
          <a:p>
            <a:pPr>
              <a:defRPr/>
            </a:pPr>
            <a:endParaRPr lang="ru-RU"/>
          </a:p>
        </p:txBody>
      </p:sp>
      <p:sp>
        <p:nvSpPr>
          <p:cNvPr id="7" name="Номер слайда 6">
            <a:extLst>
              <a:ext uri="{FF2B5EF4-FFF2-40B4-BE49-F238E27FC236}">
                <a16:creationId xmlns:a16="http://schemas.microsoft.com/office/drawing/2014/main" id="{4CC8552C-A9A8-4F58-917E-C4DDAF0D39F6}"/>
              </a:ext>
            </a:extLst>
          </p:cNvPr>
          <p:cNvSpPr>
            <a:spLocks noGrp="1"/>
          </p:cNvSpPr>
          <p:nvPr>
            <p:ph type="sldNum" sz="quarter" idx="12"/>
          </p:nvPr>
        </p:nvSpPr>
        <p:spPr/>
        <p:txBody>
          <a:bodyPr/>
          <a:lstStyle>
            <a:lvl1pPr>
              <a:defRPr/>
            </a:lvl1pPr>
          </a:lstStyle>
          <a:p>
            <a:fld id="{E19A33CE-2AC0-4EAB-80C3-DA29DA3D6D3A}" type="slidenum">
              <a:rPr lang="ru-RU" altLang="ru-RU"/>
              <a:pPr/>
              <a:t>‹#›</a:t>
            </a:fld>
            <a:endParaRPr lang="ru-RU" altLang="ru-RU"/>
          </a:p>
        </p:txBody>
      </p:sp>
    </p:spTree>
    <p:extLst>
      <p:ext uri="{BB962C8B-B14F-4D97-AF65-F5344CB8AC3E}">
        <p14:creationId xmlns:p14="http://schemas.microsoft.com/office/powerpoint/2010/main" val="132157983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extLst/>
          </a:lstStyle>
          <a:p>
            <a:r>
              <a:rPr lang="ru-RU"/>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a:extLst>
              <a:ext uri="{FF2B5EF4-FFF2-40B4-BE49-F238E27FC236}">
                <a16:creationId xmlns:a16="http://schemas.microsoft.com/office/drawing/2014/main" id="{9BCF8FA3-B532-4792-8EA6-67AD22645713}"/>
              </a:ext>
            </a:extLst>
          </p:cNvPr>
          <p:cNvSpPr>
            <a:spLocks noGrp="1"/>
          </p:cNvSpPr>
          <p:nvPr>
            <p:ph type="dt" sz="half" idx="10"/>
          </p:nvPr>
        </p:nvSpPr>
        <p:spPr/>
        <p:txBody>
          <a:bodyPr/>
          <a:lstStyle>
            <a:lvl1pPr>
              <a:defRPr/>
            </a:lvl1pPr>
            <a:extLst/>
          </a:lstStyle>
          <a:p>
            <a:pPr>
              <a:defRPr/>
            </a:pPr>
            <a:fld id="{13660573-7098-4297-A3E4-58F57DD5AC10}" type="datetimeFigureOut">
              <a:rPr lang="ru-RU"/>
              <a:pPr>
                <a:defRPr/>
              </a:pPr>
              <a:t>11.03.2025</a:t>
            </a:fld>
            <a:endParaRPr lang="ru-RU" dirty="0"/>
          </a:p>
        </p:txBody>
      </p:sp>
      <p:sp>
        <p:nvSpPr>
          <p:cNvPr id="8" name="Нижний колонтитул 7">
            <a:extLst>
              <a:ext uri="{FF2B5EF4-FFF2-40B4-BE49-F238E27FC236}">
                <a16:creationId xmlns:a16="http://schemas.microsoft.com/office/drawing/2014/main" id="{EE9565BD-5FBC-4E06-818A-46591DB2D0FD}"/>
              </a:ext>
            </a:extLst>
          </p:cNvPr>
          <p:cNvSpPr>
            <a:spLocks noGrp="1"/>
          </p:cNvSpPr>
          <p:nvPr>
            <p:ph type="ftr" sz="quarter" idx="11"/>
          </p:nvPr>
        </p:nvSpPr>
        <p:spPr/>
        <p:txBody>
          <a:bodyPr/>
          <a:lstStyle>
            <a:lvl1pPr>
              <a:defRPr/>
            </a:lvl1pPr>
            <a:extLst/>
          </a:lstStyle>
          <a:p>
            <a:pPr>
              <a:defRPr/>
            </a:pPr>
            <a:endParaRPr lang="ru-RU"/>
          </a:p>
        </p:txBody>
      </p:sp>
      <p:sp>
        <p:nvSpPr>
          <p:cNvPr id="9" name="Номер слайда 8">
            <a:extLst>
              <a:ext uri="{FF2B5EF4-FFF2-40B4-BE49-F238E27FC236}">
                <a16:creationId xmlns:a16="http://schemas.microsoft.com/office/drawing/2014/main" id="{2664BE7C-58C7-49DA-9047-0BEAC32D4955}"/>
              </a:ext>
            </a:extLst>
          </p:cNvPr>
          <p:cNvSpPr>
            <a:spLocks noGrp="1"/>
          </p:cNvSpPr>
          <p:nvPr>
            <p:ph type="sldNum" sz="quarter" idx="12"/>
          </p:nvPr>
        </p:nvSpPr>
        <p:spPr/>
        <p:txBody>
          <a:bodyPr/>
          <a:lstStyle>
            <a:lvl1pPr>
              <a:defRPr/>
            </a:lvl1pPr>
          </a:lstStyle>
          <a:p>
            <a:fld id="{8D1F5E18-AC2A-4B01-A206-5B705DEA9470}" type="slidenum">
              <a:rPr lang="ru-RU" altLang="ru-RU"/>
              <a:pPr/>
              <a:t>‹#›</a:t>
            </a:fld>
            <a:endParaRPr lang="ru-RU" altLang="ru-RU"/>
          </a:p>
        </p:txBody>
      </p:sp>
    </p:spTree>
    <p:extLst>
      <p:ext uri="{BB962C8B-B14F-4D97-AF65-F5344CB8AC3E}">
        <p14:creationId xmlns:p14="http://schemas.microsoft.com/office/powerpoint/2010/main" val="35196302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lang="ru-RU"/>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24">
            <a:extLst>
              <a:ext uri="{FF2B5EF4-FFF2-40B4-BE49-F238E27FC236}">
                <a16:creationId xmlns:a16="http://schemas.microsoft.com/office/drawing/2014/main" id="{F53DC2B9-B6A9-40CB-9E3F-91039B7C2320}"/>
              </a:ext>
            </a:extLst>
          </p:cNvPr>
          <p:cNvSpPr>
            <a:spLocks noGrp="1"/>
          </p:cNvSpPr>
          <p:nvPr>
            <p:ph type="dt" sz="half" idx="10"/>
          </p:nvPr>
        </p:nvSpPr>
        <p:spPr/>
        <p:txBody>
          <a:bodyPr/>
          <a:lstStyle>
            <a:lvl1pPr>
              <a:defRPr/>
            </a:lvl1pPr>
          </a:lstStyle>
          <a:p>
            <a:fld id="{56D7FAD6-8E50-4D41-B02D-AAA6D80E73C8}" type="datetimeFigureOut">
              <a:rPr lang="ru-RU" smtClean="0"/>
              <a:t>11.03.2025</a:t>
            </a:fld>
            <a:endParaRPr lang="ru-RU"/>
          </a:p>
        </p:txBody>
      </p:sp>
      <p:sp>
        <p:nvSpPr>
          <p:cNvPr id="5" name="Нижний колонтитул 17">
            <a:extLst>
              <a:ext uri="{FF2B5EF4-FFF2-40B4-BE49-F238E27FC236}">
                <a16:creationId xmlns:a16="http://schemas.microsoft.com/office/drawing/2014/main" id="{17F40538-17A4-4BDF-AC49-A862522ABFDB}"/>
              </a:ext>
            </a:extLst>
          </p:cNvPr>
          <p:cNvSpPr>
            <a:spLocks noGrp="1"/>
          </p:cNvSpPr>
          <p:nvPr>
            <p:ph type="ftr" sz="quarter" idx="11"/>
          </p:nvPr>
        </p:nvSpPr>
        <p:spPr/>
        <p:txBody>
          <a:bodyPr/>
          <a:lstStyle>
            <a:lvl1pPr>
              <a:defRPr/>
            </a:lvl1pPr>
          </a:lstStyle>
          <a:p>
            <a:endParaRPr lang="ru-RU"/>
          </a:p>
        </p:txBody>
      </p:sp>
      <p:sp>
        <p:nvSpPr>
          <p:cNvPr id="6" name="Номер слайда 4">
            <a:extLst>
              <a:ext uri="{FF2B5EF4-FFF2-40B4-BE49-F238E27FC236}">
                <a16:creationId xmlns:a16="http://schemas.microsoft.com/office/drawing/2014/main" id="{67EFB187-34A0-416A-8190-1EA6719916AE}"/>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645656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a:t>Образец заголовка</a:t>
            </a:r>
            <a:endParaRPr lang="en-US"/>
          </a:p>
        </p:txBody>
      </p:sp>
      <p:sp>
        <p:nvSpPr>
          <p:cNvPr id="3" name="Дата 2">
            <a:extLst>
              <a:ext uri="{FF2B5EF4-FFF2-40B4-BE49-F238E27FC236}">
                <a16:creationId xmlns:a16="http://schemas.microsoft.com/office/drawing/2014/main" id="{3E4685C6-65A3-49C9-8C68-69738F7C7973}"/>
              </a:ext>
            </a:extLst>
          </p:cNvPr>
          <p:cNvSpPr>
            <a:spLocks noGrp="1"/>
          </p:cNvSpPr>
          <p:nvPr>
            <p:ph type="dt" sz="half" idx="10"/>
          </p:nvPr>
        </p:nvSpPr>
        <p:spPr/>
        <p:txBody>
          <a:bodyPr/>
          <a:lstStyle>
            <a:lvl1pPr>
              <a:defRPr/>
            </a:lvl1pPr>
            <a:extLst/>
          </a:lstStyle>
          <a:p>
            <a:pPr>
              <a:defRPr/>
            </a:pPr>
            <a:fld id="{E68BD5DB-E958-41EB-BBDB-805F345C30CC}" type="datetimeFigureOut">
              <a:rPr lang="ru-RU"/>
              <a:pPr>
                <a:defRPr/>
              </a:pPr>
              <a:t>11.03.2025</a:t>
            </a:fld>
            <a:endParaRPr lang="ru-RU" dirty="0"/>
          </a:p>
        </p:txBody>
      </p:sp>
      <p:sp>
        <p:nvSpPr>
          <p:cNvPr id="4" name="Нижний колонтитул 3">
            <a:extLst>
              <a:ext uri="{FF2B5EF4-FFF2-40B4-BE49-F238E27FC236}">
                <a16:creationId xmlns:a16="http://schemas.microsoft.com/office/drawing/2014/main" id="{23AFAACC-E3AE-4DCC-997B-6A5D5354000E}"/>
              </a:ext>
            </a:extLst>
          </p:cNvPr>
          <p:cNvSpPr>
            <a:spLocks noGrp="1"/>
          </p:cNvSpPr>
          <p:nvPr>
            <p:ph type="ftr" sz="quarter" idx="11"/>
          </p:nvPr>
        </p:nvSpPr>
        <p:spPr/>
        <p:txBody>
          <a:bodyPr/>
          <a:lstStyle>
            <a:lvl1pPr>
              <a:defRPr/>
            </a:lvl1pPr>
            <a:extLst/>
          </a:lstStyle>
          <a:p>
            <a:pPr>
              <a:defRPr/>
            </a:pPr>
            <a:endParaRPr lang="ru-RU"/>
          </a:p>
        </p:txBody>
      </p:sp>
      <p:sp>
        <p:nvSpPr>
          <p:cNvPr id="5" name="Номер слайда 4">
            <a:extLst>
              <a:ext uri="{FF2B5EF4-FFF2-40B4-BE49-F238E27FC236}">
                <a16:creationId xmlns:a16="http://schemas.microsoft.com/office/drawing/2014/main" id="{6E4BA096-4011-45E9-B0EC-77B589FA2718}"/>
              </a:ext>
            </a:extLst>
          </p:cNvPr>
          <p:cNvSpPr>
            <a:spLocks noGrp="1"/>
          </p:cNvSpPr>
          <p:nvPr>
            <p:ph type="sldNum" sz="quarter" idx="12"/>
          </p:nvPr>
        </p:nvSpPr>
        <p:spPr/>
        <p:txBody>
          <a:bodyPr/>
          <a:lstStyle>
            <a:lvl1pPr>
              <a:defRPr/>
            </a:lvl1pPr>
          </a:lstStyle>
          <a:p>
            <a:fld id="{3EF48C39-D129-4B31-A3C7-8FBF772EC46B}" type="slidenum">
              <a:rPr lang="ru-RU" altLang="ru-RU"/>
              <a:pPr/>
              <a:t>‹#›</a:t>
            </a:fld>
            <a:endParaRPr lang="ru-RU" altLang="ru-RU"/>
          </a:p>
        </p:txBody>
      </p:sp>
    </p:spTree>
    <p:extLst>
      <p:ext uri="{BB962C8B-B14F-4D97-AF65-F5344CB8AC3E}">
        <p14:creationId xmlns:p14="http://schemas.microsoft.com/office/powerpoint/2010/main" val="36603095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9">
            <a:extLst>
              <a:ext uri="{FF2B5EF4-FFF2-40B4-BE49-F238E27FC236}">
                <a16:creationId xmlns:a16="http://schemas.microsoft.com/office/drawing/2014/main" id="{B82B3F44-6506-4E98-802B-2C134DFF0B45}"/>
              </a:ext>
            </a:extLst>
          </p:cNvPr>
          <p:cNvSpPr>
            <a:spLocks noGrp="1"/>
          </p:cNvSpPr>
          <p:nvPr>
            <p:ph type="dt" sz="half" idx="10"/>
          </p:nvPr>
        </p:nvSpPr>
        <p:spPr/>
        <p:txBody>
          <a:bodyPr/>
          <a:lstStyle>
            <a:lvl1pPr>
              <a:defRPr/>
            </a:lvl1pPr>
          </a:lstStyle>
          <a:p>
            <a:pPr>
              <a:defRPr/>
            </a:pPr>
            <a:fld id="{3A61F986-675C-4361-AD38-121B2E8F6844}" type="datetimeFigureOut">
              <a:rPr lang="ru-RU"/>
              <a:pPr>
                <a:defRPr/>
              </a:pPr>
              <a:t>11.03.2025</a:t>
            </a:fld>
            <a:endParaRPr lang="ru-RU" dirty="0"/>
          </a:p>
        </p:txBody>
      </p:sp>
      <p:sp>
        <p:nvSpPr>
          <p:cNvPr id="3" name="Нижний колонтитул 21">
            <a:extLst>
              <a:ext uri="{FF2B5EF4-FFF2-40B4-BE49-F238E27FC236}">
                <a16:creationId xmlns:a16="http://schemas.microsoft.com/office/drawing/2014/main" id="{B6B506BA-407D-4723-B8F4-3D5ADBA2900B}"/>
              </a:ext>
            </a:extLst>
          </p:cNvPr>
          <p:cNvSpPr>
            <a:spLocks noGrp="1"/>
          </p:cNvSpPr>
          <p:nvPr>
            <p:ph type="ftr" sz="quarter" idx="11"/>
          </p:nvPr>
        </p:nvSpPr>
        <p:spPr/>
        <p:txBody>
          <a:bodyPr/>
          <a:lstStyle>
            <a:lvl1pPr>
              <a:defRPr/>
            </a:lvl1pPr>
          </a:lstStyle>
          <a:p>
            <a:pPr>
              <a:defRPr/>
            </a:pPr>
            <a:endParaRPr lang="ru-RU"/>
          </a:p>
        </p:txBody>
      </p:sp>
      <p:sp>
        <p:nvSpPr>
          <p:cNvPr id="4" name="Номер слайда 17">
            <a:extLst>
              <a:ext uri="{FF2B5EF4-FFF2-40B4-BE49-F238E27FC236}">
                <a16:creationId xmlns:a16="http://schemas.microsoft.com/office/drawing/2014/main" id="{257CE657-6A7B-4E3F-8397-B9A354F0F48C}"/>
              </a:ext>
            </a:extLst>
          </p:cNvPr>
          <p:cNvSpPr>
            <a:spLocks noGrp="1"/>
          </p:cNvSpPr>
          <p:nvPr>
            <p:ph type="sldNum" sz="quarter" idx="12"/>
          </p:nvPr>
        </p:nvSpPr>
        <p:spPr/>
        <p:txBody>
          <a:bodyPr/>
          <a:lstStyle>
            <a:lvl1pPr>
              <a:defRPr/>
            </a:lvl1pPr>
          </a:lstStyle>
          <a:p>
            <a:fld id="{7636F999-D58B-4328-B9F2-FE890E2CEDCE}" type="slidenum">
              <a:rPr lang="ru-RU" altLang="ru-RU"/>
              <a:pPr/>
              <a:t>‹#›</a:t>
            </a:fld>
            <a:endParaRPr lang="ru-RU" altLang="ru-RU"/>
          </a:p>
        </p:txBody>
      </p:sp>
    </p:spTree>
    <p:extLst>
      <p:ext uri="{BB962C8B-B14F-4D97-AF65-F5344CB8AC3E}">
        <p14:creationId xmlns:p14="http://schemas.microsoft.com/office/powerpoint/2010/main" val="663202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ru-RU"/>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a:extLst>
              <a:ext uri="{FF2B5EF4-FFF2-40B4-BE49-F238E27FC236}">
                <a16:creationId xmlns:a16="http://schemas.microsoft.com/office/drawing/2014/main" id="{E4ABD0FD-C681-41D3-95F4-94BF27337645}"/>
              </a:ext>
            </a:extLst>
          </p:cNvPr>
          <p:cNvSpPr>
            <a:spLocks noGrp="1"/>
          </p:cNvSpPr>
          <p:nvPr>
            <p:ph type="dt" sz="half" idx="10"/>
          </p:nvPr>
        </p:nvSpPr>
        <p:spPr/>
        <p:txBody>
          <a:bodyPr/>
          <a:lstStyle>
            <a:lvl1pPr>
              <a:defRPr/>
            </a:lvl1pPr>
            <a:extLst/>
          </a:lstStyle>
          <a:p>
            <a:pPr>
              <a:defRPr/>
            </a:pPr>
            <a:fld id="{83798CC9-6770-4C4A-8236-B062A59DC59B}" type="datetimeFigureOut">
              <a:rPr lang="ru-RU"/>
              <a:pPr>
                <a:defRPr/>
              </a:pPr>
              <a:t>11.03.2025</a:t>
            </a:fld>
            <a:endParaRPr lang="ru-RU" dirty="0"/>
          </a:p>
        </p:txBody>
      </p:sp>
      <p:sp>
        <p:nvSpPr>
          <p:cNvPr id="6" name="Нижний колонтитул 5">
            <a:extLst>
              <a:ext uri="{FF2B5EF4-FFF2-40B4-BE49-F238E27FC236}">
                <a16:creationId xmlns:a16="http://schemas.microsoft.com/office/drawing/2014/main" id="{9AB5DFD1-97B7-42D3-B82A-C444FC9D73BF}"/>
              </a:ext>
            </a:extLst>
          </p:cNvPr>
          <p:cNvSpPr>
            <a:spLocks noGrp="1"/>
          </p:cNvSpPr>
          <p:nvPr>
            <p:ph type="ftr" sz="quarter" idx="11"/>
          </p:nvPr>
        </p:nvSpPr>
        <p:spPr/>
        <p:txBody>
          <a:bodyPr/>
          <a:lstStyle>
            <a:lvl1pPr>
              <a:defRPr/>
            </a:lvl1pPr>
            <a:extLst/>
          </a:lstStyle>
          <a:p>
            <a:pPr>
              <a:defRPr/>
            </a:pPr>
            <a:endParaRPr lang="ru-RU"/>
          </a:p>
        </p:txBody>
      </p:sp>
      <p:sp>
        <p:nvSpPr>
          <p:cNvPr id="7" name="Номер слайда 6">
            <a:extLst>
              <a:ext uri="{FF2B5EF4-FFF2-40B4-BE49-F238E27FC236}">
                <a16:creationId xmlns:a16="http://schemas.microsoft.com/office/drawing/2014/main" id="{7FA2D14D-8C7F-4C31-ACDC-BF32ABD75E86}"/>
              </a:ext>
            </a:extLst>
          </p:cNvPr>
          <p:cNvSpPr>
            <a:spLocks noGrp="1"/>
          </p:cNvSpPr>
          <p:nvPr>
            <p:ph type="sldNum" sz="quarter" idx="12"/>
          </p:nvPr>
        </p:nvSpPr>
        <p:spPr/>
        <p:txBody>
          <a:bodyPr/>
          <a:lstStyle>
            <a:lvl1pPr>
              <a:defRPr/>
            </a:lvl1pPr>
          </a:lstStyle>
          <a:p>
            <a:fld id="{9BC9C4F9-CB82-4C8A-9CB4-CEBA5B205B4C}" type="slidenum">
              <a:rPr lang="ru-RU" altLang="ru-RU"/>
              <a:pPr/>
              <a:t>‹#›</a:t>
            </a:fld>
            <a:endParaRPr lang="ru-RU" altLang="ru-RU"/>
          </a:p>
        </p:txBody>
      </p:sp>
    </p:spTree>
    <p:extLst>
      <p:ext uri="{BB962C8B-B14F-4D97-AF65-F5344CB8AC3E}">
        <p14:creationId xmlns:p14="http://schemas.microsoft.com/office/powerpoint/2010/main" val="118615646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олилиния 10">
            <a:extLst>
              <a:ext uri="{FF2B5EF4-FFF2-40B4-BE49-F238E27FC236}">
                <a16:creationId xmlns:a16="http://schemas.microsoft.com/office/drawing/2014/main" id="{1A1C0E33-4E70-4F5C-9A37-FE4D6868A4CC}"/>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Полилиния 15">
            <a:extLst>
              <a:ext uri="{FF2B5EF4-FFF2-40B4-BE49-F238E27FC236}">
                <a16:creationId xmlns:a16="http://schemas.microsoft.com/office/drawing/2014/main" id="{74B2153C-80D9-42E3-B7BE-BF148CF76347}"/>
              </a:ext>
            </a:extLst>
          </p:cNvPr>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Прямоугольный треугольник 6">
            <a:extLst>
              <a:ext uri="{FF2B5EF4-FFF2-40B4-BE49-F238E27FC236}">
                <a16:creationId xmlns:a16="http://schemas.microsoft.com/office/drawing/2014/main" id="{237BD550-3935-4B1C-80F3-1AF5611AF997}"/>
              </a:ext>
            </a:extLst>
          </p:cNvPr>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Прямая соединительная линия 7">
            <a:extLst>
              <a:ext uri="{FF2B5EF4-FFF2-40B4-BE49-F238E27FC236}">
                <a16:creationId xmlns:a16="http://schemas.microsoft.com/office/drawing/2014/main" id="{236E1F9B-3F29-4CAF-890F-A1940137C2DC}"/>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9">
            <a:extLst>
              <a:ext uri="{FF2B5EF4-FFF2-40B4-BE49-F238E27FC236}">
                <a16:creationId xmlns:a16="http://schemas.microsoft.com/office/drawing/2014/main" id="{338A9EC0-8352-4A4D-B0E1-DCA2B8880539}"/>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Нашивка 20">
            <a:extLst>
              <a:ext uri="{FF2B5EF4-FFF2-40B4-BE49-F238E27FC236}">
                <a16:creationId xmlns:a16="http://schemas.microsoft.com/office/drawing/2014/main" id="{7091C6D0-950D-42F0-958E-24A64F855772}"/>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4" name="Текст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ru-RU" noProof="0" dirty="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ru-RU"/>
              <a:t>Образец заголовка</a:t>
            </a:r>
            <a:endParaRPr lang="en-US"/>
          </a:p>
        </p:txBody>
      </p:sp>
      <p:sp>
        <p:nvSpPr>
          <p:cNvPr id="11" name="Дата 4">
            <a:extLst>
              <a:ext uri="{FF2B5EF4-FFF2-40B4-BE49-F238E27FC236}">
                <a16:creationId xmlns:a16="http://schemas.microsoft.com/office/drawing/2014/main" id="{52AC7AAC-3DE5-46AA-B586-D0A1619D6920}"/>
              </a:ext>
            </a:extLst>
          </p:cNvPr>
          <p:cNvSpPr>
            <a:spLocks noGrp="1"/>
          </p:cNvSpPr>
          <p:nvPr>
            <p:ph type="dt" sz="half" idx="10"/>
          </p:nvPr>
        </p:nvSpPr>
        <p:spPr/>
        <p:txBody>
          <a:bodyPr/>
          <a:lstStyle>
            <a:lvl1pPr>
              <a:defRPr>
                <a:solidFill>
                  <a:schemeClr val="tx1"/>
                </a:solidFill>
              </a:defRPr>
            </a:lvl1pPr>
            <a:extLst/>
          </a:lstStyle>
          <a:p>
            <a:pPr>
              <a:defRPr/>
            </a:pPr>
            <a:fld id="{892ADA66-2B6C-4012-9F94-76FA2B7154C7}" type="datetimeFigureOut">
              <a:rPr lang="ru-RU"/>
              <a:pPr>
                <a:defRPr/>
              </a:pPr>
              <a:t>11.03.2025</a:t>
            </a:fld>
            <a:endParaRPr lang="ru-RU" dirty="0"/>
          </a:p>
        </p:txBody>
      </p:sp>
      <p:sp>
        <p:nvSpPr>
          <p:cNvPr id="12" name="Нижний колонтитул 5">
            <a:extLst>
              <a:ext uri="{FF2B5EF4-FFF2-40B4-BE49-F238E27FC236}">
                <a16:creationId xmlns:a16="http://schemas.microsoft.com/office/drawing/2014/main" id="{FEA77EF6-F605-4229-803B-D743BA35E2FC}"/>
              </a:ext>
            </a:extLst>
          </p:cNvPr>
          <p:cNvSpPr>
            <a:spLocks noGrp="1"/>
          </p:cNvSpPr>
          <p:nvPr>
            <p:ph type="ftr" sz="quarter" idx="11"/>
          </p:nvPr>
        </p:nvSpPr>
        <p:spPr/>
        <p:txBody>
          <a:bodyPr/>
          <a:lstStyle>
            <a:lvl1pPr>
              <a:defRPr>
                <a:solidFill>
                  <a:schemeClr val="tx1"/>
                </a:solidFill>
              </a:defRPr>
            </a:lvl1pPr>
            <a:extLst/>
          </a:lstStyle>
          <a:p>
            <a:pPr>
              <a:defRPr/>
            </a:pPr>
            <a:endParaRPr lang="ru-RU"/>
          </a:p>
        </p:txBody>
      </p:sp>
      <p:sp>
        <p:nvSpPr>
          <p:cNvPr id="13" name="Номер слайда 6">
            <a:extLst>
              <a:ext uri="{FF2B5EF4-FFF2-40B4-BE49-F238E27FC236}">
                <a16:creationId xmlns:a16="http://schemas.microsoft.com/office/drawing/2014/main" id="{D761C457-27E4-4C8B-8D63-CFDD0BAA36A9}"/>
              </a:ext>
            </a:extLst>
          </p:cNvPr>
          <p:cNvSpPr>
            <a:spLocks noGrp="1"/>
          </p:cNvSpPr>
          <p:nvPr>
            <p:ph type="sldNum" sz="quarter" idx="12"/>
          </p:nvPr>
        </p:nvSpPr>
        <p:spPr/>
        <p:txBody>
          <a:bodyPr/>
          <a:lstStyle>
            <a:lvl1pPr>
              <a:defRPr/>
            </a:lvl1pPr>
          </a:lstStyle>
          <a:p>
            <a:fld id="{557C2C7E-8B81-4ACA-BBEC-05BFF0210F4D}" type="slidenum">
              <a:rPr lang="ru-RU" altLang="ru-RU"/>
              <a:pPr/>
              <a:t>‹#›</a:t>
            </a:fld>
            <a:endParaRPr lang="ru-RU" altLang="ru-RU"/>
          </a:p>
        </p:txBody>
      </p:sp>
    </p:spTree>
    <p:extLst>
      <p:ext uri="{BB962C8B-B14F-4D97-AF65-F5344CB8AC3E}">
        <p14:creationId xmlns:p14="http://schemas.microsoft.com/office/powerpoint/2010/main" val="27955996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a:extLst>
              <a:ext uri="{FF2B5EF4-FFF2-40B4-BE49-F238E27FC236}">
                <a16:creationId xmlns:a16="http://schemas.microsoft.com/office/drawing/2014/main" id="{C64B90F1-37C4-4C99-B70D-22A5E586E6A6}"/>
              </a:ext>
            </a:extLst>
          </p:cNvPr>
          <p:cNvSpPr>
            <a:spLocks noGrp="1"/>
          </p:cNvSpPr>
          <p:nvPr>
            <p:ph type="dt" sz="half" idx="10"/>
          </p:nvPr>
        </p:nvSpPr>
        <p:spPr/>
        <p:txBody>
          <a:bodyPr/>
          <a:lstStyle>
            <a:lvl1pPr>
              <a:defRPr/>
            </a:lvl1pPr>
          </a:lstStyle>
          <a:p>
            <a:pPr>
              <a:defRPr/>
            </a:pPr>
            <a:fld id="{7790ACB8-7F1F-4766-AB73-1A71ABD56A0F}" type="datetimeFigureOut">
              <a:rPr lang="ru-RU"/>
              <a:pPr>
                <a:defRPr/>
              </a:pPr>
              <a:t>11.03.2025</a:t>
            </a:fld>
            <a:endParaRPr lang="ru-RU" dirty="0"/>
          </a:p>
        </p:txBody>
      </p:sp>
      <p:sp>
        <p:nvSpPr>
          <p:cNvPr id="5" name="Нижний колонтитул 21">
            <a:extLst>
              <a:ext uri="{FF2B5EF4-FFF2-40B4-BE49-F238E27FC236}">
                <a16:creationId xmlns:a16="http://schemas.microsoft.com/office/drawing/2014/main" id="{EB29FD92-027F-45AF-8706-F2E22CC9D6F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17">
            <a:extLst>
              <a:ext uri="{FF2B5EF4-FFF2-40B4-BE49-F238E27FC236}">
                <a16:creationId xmlns:a16="http://schemas.microsoft.com/office/drawing/2014/main" id="{E61BF371-F010-426C-9EA4-0D27F9097ED1}"/>
              </a:ext>
            </a:extLst>
          </p:cNvPr>
          <p:cNvSpPr>
            <a:spLocks noGrp="1"/>
          </p:cNvSpPr>
          <p:nvPr>
            <p:ph type="sldNum" sz="quarter" idx="12"/>
          </p:nvPr>
        </p:nvSpPr>
        <p:spPr/>
        <p:txBody>
          <a:bodyPr/>
          <a:lstStyle>
            <a:lvl1pPr>
              <a:defRPr/>
            </a:lvl1pPr>
          </a:lstStyle>
          <a:p>
            <a:fld id="{6C64FB89-CF5F-401E-8D99-5931F2C205FA}" type="slidenum">
              <a:rPr lang="ru-RU" altLang="ru-RU"/>
              <a:pPr/>
              <a:t>‹#›</a:t>
            </a:fld>
            <a:endParaRPr lang="ru-RU" altLang="ru-RU"/>
          </a:p>
        </p:txBody>
      </p:sp>
    </p:spTree>
    <p:extLst>
      <p:ext uri="{BB962C8B-B14F-4D97-AF65-F5344CB8AC3E}">
        <p14:creationId xmlns:p14="http://schemas.microsoft.com/office/powerpoint/2010/main" val="2918717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a:extLst>
              <a:ext uri="{FF2B5EF4-FFF2-40B4-BE49-F238E27FC236}">
                <a16:creationId xmlns:a16="http://schemas.microsoft.com/office/drawing/2014/main" id="{0D9578BA-70B5-4555-B85D-E8ADDE40DC33}"/>
              </a:ext>
            </a:extLst>
          </p:cNvPr>
          <p:cNvSpPr>
            <a:spLocks noGrp="1"/>
          </p:cNvSpPr>
          <p:nvPr>
            <p:ph type="dt" sz="half" idx="10"/>
          </p:nvPr>
        </p:nvSpPr>
        <p:spPr/>
        <p:txBody>
          <a:bodyPr/>
          <a:lstStyle>
            <a:lvl1pPr>
              <a:defRPr/>
            </a:lvl1pPr>
          </a:lstStyle>
          <a:p>
            <a:pPr>
              <a:defRPr/>
            </a:pPr>
            <a:fld id="{28B51377-AB54-4EE9-A989-B2A5A03A86E6}" type="datetimeFigureOut">
              <a:rPr lang="ru-RU"/>
              <a:pPr>
                <a:defRPr/>
              </a:pPr>
              <a:t>11.03.2025</a:t>
            </a:fld>
            <a:endParaRPr lang="ru-RU" dirty="0"/>
          </a:p>
        </p:txBody>
      </p:sp>
      <p:sp>
        <p:nvSpPr>
          <p:cNvPr id="5" name="Нижний колонтитул 21">
            <a:extLst>
              <a:ext uri="{FF2B5EF4-FFF2-40B4-BE49-F238E27FC236}">
                <a16:creationId xmlns:a16="http://schemas.microsoft.com/office/drawing/2014/main" id="{E660FE6F-1C79-46DA-8A8F-18747F97782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17">
            <a:extLst>
              <a:ext uri="{FF2B5EF4-FFF2-40B4-BE49-F238E27FC236}">
                <a16:creationId xmlns:a16="http://schemas.microsoft.com/office/drawing/2014/main" id="{82197569-E7C7-4878-96B6-3BCE03633F16}"/>
              </a:ext>
            </a:extLst>
          </p:cNvPr>
          <p:cNvSpPr>
            <a:spLocks noGrp="1"/>
          </p:cNvSpPr>
          <p:nvPr>
            <p:ph type="sldNum" sz="quarter" idx="12"/>
          </p:nvPr>
        </p:nvSpPr>
        <p:spPr/>
        <p:txBody>
          <a:bodyPr/>
          <a:lstStyle>
            <a:lvl1pPr>
              <a:defRPr/>
            </a:lvl1pPr>
          </a:lstStyle>
          <a:p>
            <a:fld id="{12935DE6-3B76-481C-A07E-6AD9904BBDED}" type="slidenum">
              <a:rPr lang="ru-RU" altLang="ru-RU"/>
              <a:pPr/>
              <a:t>‹#›</a:t>
            </a:fld>
            <a:endParaRPr lang="ru-RU" altLang="ru-RU"/>
          </a:p>
        </p:txBody>
      </p:sp>
    </p:spTree>
    <p:extLst>
      <p:ext uri="{BB962C8B-B14F-4D97-AF65-F5344CB8AC3E}">
        <p14:creationId xmlns:p14="http://schemas.microsoft.com/office/powerpoint/2010/main" val="109929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9">
            <a:extLst>
              <a:ext uri="{FF2B5EF4-FFF2-40B4-BE49-F238E27FC236}">
                <a16:creationId xmlns:a16="http://schemas.microsoft.com/office/drawing/2014/main" id="{11D1A70D-2EF8-4151-88AB-39F190921725}"/>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Скругленный прямоугольник 10">
            <a:extLst>
              <a:ext uri="{FF2B5EF4-FFF2-40B4-BE49-F238E27FC236}">
                <a16:creationId xmlns:a16="http://schemas.microsoft.com/office/drawing/2014/main" id="{15831970-25C6-4CEF-BDD1-2EC25052363C}"/>
              </a:ext>
            </a:extLst>
          </p:cNvPr>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a:t>Образец текста</a:t>
            </a:r>
          </a:p>
        </p:txBody>
      </p:sp>
      <p:sp>
        <p:nvSpPr>
          <p:cNvPr id="6" name="Дата 3">
            <a:extLst>
              <a:ext uri="{FF2B5EF4-FFF2-40B4-BE49-F238E27FC236}">
                <a16:creationId xmlns:a16="http://schemas.microsoft.com/office/drawing/2014/main" id="{0E968ECA-8B6C-4D93-8959-383A4D00FDEB}"/>
              </a:ext>
            </a:extLst>
          </p:cNvPr>
          <p:cNvSpPr>
            <a:spLocks noGrp="1"/>
          </p:cNvSpPr>
          <p:nvPr>
            <p:ph type="dt" sz="half" idx="10"/>
          </p:nvPr>
        </p:nvSpPr>
        <p:spPr/>
        <p:txBody>
          <a:bodyPr/>
          <a:lstStyle>
            <a:lvl1pPr>
              <a:defRPr/>
            </a:lvl1pPr>
            <a:extLst/>
          </a:lstStyle>
          <a:p>
            <a:fld id="{56D7FAD6-8E50-4D41-B02D-AAA6D80E73C8}" type="datetimeFigureOut">
              <a:rPr lang="ru-RU" smtClean="0"/>
              <a:t>11.03.2025</a:t>
            </a:fld>
            <a:endParaRPr lang="ru-RU"/>
          </a:p>
        </p:txBody>
      </p:sp>
      <p:sp>
        <p:nvSpPr>
          <p:cNvPr id="7" name="Нижний колонтитул 4">
            <a:extLst>
              <a:ext uri="{FF2B5EF4-FFF2-40B4-BE49-F238E27FC236}">
                <a16:creationId xmlns:a16="http://schemas.microsoft.com/office/drawing/2014/main" id="{0D328572-F584-421D-B769-FD9B2326F377}"/>
              </a:ext>
            </a:extLst>
          </p:cNvPr>
          <p:cNvSpPr>
            <a:spLocks noGrp="1"/>
          </p:cNvSpPr>
          <p:nvPr>
            <p:ph type="ftr" sz="quarter" idx="11"/>
          </p:nvPr>
        </p:nvSpPr>
        <p:spPr/>
        <p:txBody>
          <a:bodyPr/>
          <a:lstStyle>
            <a:lvl1pPr>
              <a:defRPr/>
            </a:lvl1pPr>
            <a:extLst/>
          </a:lstStyle>
          <a:p>
            <a:endParaRPr lang="ru-RU"/>
          </a:p>
        </p:txBody>
      </p:sp>
      <p:sp>
        <p:nvSpPr>
          <p:cNvPr id="8" name="Номер слайда 5">
            <a:extLst>
              <a:ext uri="{FF2B5EF4-FFF2-40B4-BE49-F238E27FC236}">
                <a16:creationId xmlns:a16="http://schemas.microsoft.com/office/drawing/2014/main" id="{AFCAF7A9-2F53-41FE-AD5F-537036F7C72C}"/>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274970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4">
            <a:extLst>
              <a:ext uri="{FF2B5EF4-FFF2-40B4-BE49-F238E27FC236}">
                <a16:creationId xmlns:a16="http://schemas.microsoft.com/office/drawing/2014/main" id="{57E04032-B7E3-41C0-BEF8-4913C217C13C}"/>
              </a:ext>
            </a:extLst>
          </p:cNvPr>
          <p:cNvSpPr>
            <a:spLocks noGrp="1"/>
          </p:cNvSpPr>
          <p:nvPr>
            <p:ph type="dt" sz="half" idx="10"/>
          </p:nvPr>
        </p:nvSpPr>
        <p:spPr/>
        <p:txBody>
          <a:bodyPr/>
          <a:lstStyle>
            <a:lvl1pPr>
              <a:defRPr/>
            </a:lvl1pPr>
          </a:lstStyle>
          <a:p>
            <a:fld id="{56D7FAD6-8E50-4D41-B02D-AAA6D80E73C8}" type="datetimeFigureOut">
              <a:rPr lang="ru-RU" smtClean="0"/>
              <a:t>11.03.2025</a:t>
            </a:fld>
            <a:endParaRPr lang="ru-RU"/>
          </a:p>
        </p:txBody>
      </p:sp>
      <p:sp>
        <p:nvSpPr>
          <p:cNvPr id="6" name="Нижний колонтитул 17">
            <a:extLst>
              <a:ext uri="{FF2B5EF4-FFF2-40B4-BE49-F238E27FC236}">
                <a16:creationId xmlns:a16="http://schemas.microsoft.com/office/drawing/2014/main" id="{799B6B4C-31C6-4D0E-9D15-6F9741DBEE5B}"/>
              </a:ext>
            </a:extLst>
          </p:cNvPr>
          <p:cNvSpPr>
            <a:spLocks noGrp="1"/>
          </p:cNvSpPr>
          <p:nvPr>
            <p:ph type="ftr" sz="quarter" idx="11"/>
          </p:nvPr>
        </p:nvSpPr>
        <p:spPr/>
        <p:txBody>
          <a:bodyPr/>
          <a:lstStyle>
            <a:lvl1pPr>
              <a:defRPr/>
            </a:lvl1pPr>
          </a:lstStyle>
          <a:p>
            <a:endParaRPr lang="ru-RU"/>
          </a:p>
        </p:txBody>
      </p:sp>
      <p:sp>
        <p:nvSpPr>
          <p:cNvPr id="7" name="Номер слайда 4">
            <a:extLst>
              <a:ext uri="{FF2B5EF4-FFF2-40B4-BE49-F238E27FC236}">
                <a16:creationId xmlns:a16="http://schemas.microsoft.com/office/drawing/2014/main" id="{56171503-A0A0-4074-834E-476B0A2691D3}"/>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105692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24">
            <a:extLst>
              <a:ext uri="{FF2B5EF4-FFF2-40B4-BE49-F238E27FC236}">
                <a16:creationId xmlns:a16="http://schemas.microsoft.com/office/drawing/2014/main" id="{BC599C54-A249-436B-AB54-883C7040E1C7}"/>
              </a:ext>
            </a:extLst>
          </p:cNvPr>
          <p:cNvSpPr>
            <a:spLocks noGrp="1"/>
          </p:cNvSpPr>
          <p:nvPr>
            <p:ph type="dt" sz="half" idx="10"/>
          </p:nvPr>
        </p:nvSpPr>
        <p:spPr/>
        <p:txBody>
          <a:bodyPr/>
          <a:lstStyle>
            <a:lvl1pPr>
              <a:defRPr/>
            </a:lvl1pPr>
          </a:lstStyle>
          <a:p>
            <a:fld id="{56D7FAD6-8E50-4D41-B02D-AAA6D80E73C8}" type="datetimeFigureOut">
              <a:rPr lang="ru-RU" smtClean="0"/>
              <a:t>11.03.2025</a:t>
            </a:fld>
            <a:endParaRPr lang="ru-RU"/>
          </a:p>
        </p:txBody>
      </p:sp>
      <p:sp>
        <p:nvSpPr>
          <p:cNvPr id="8" name="Нижний колонтитул 17">
            <a:extLst>
              <a:ext uri="{FF2B5EF4-FFF2-40B4-BE49-F238E27FC236}">
                <a16:creationId xmlns:a16="http://schemas.microsoft.com/office/drawing/2014/main" id="{4141E445-0472-4CB7-9E68-8DCBEC5B6E38}"/>
              </a:ext>
            </a:extLst>
          </p:cNvPr>
          <p:cNvSpPr>
            <a:spLocks noGrp="1"/>
          </p:cNvSpPr>
          <p:nvPr>
            <p:ph type="ftr" sz="quarter" idx="11"/>
          </p:nvPr>
        </p:nvSpPr>
        <p:spPr/>
        <p:txBody>
          <a:bodyPr/>
          <a:lstStyle>
            <a:lvl1pPr>
              <a:defRPr/>
            </a:lvl1pPr>
          </a:lstStyle>
          <a:p>
            <a:endParaRPr lang="ru-RU"/>
          </a:p>
        </p:txBody>
      </p:sp>
      <p:sp>
        <p:nvSpPr>
          <p:cNvPr id="9" name="Номер слайда 4">
            <a:extLst>
              <a:ext uri="{FF2B5EF4-FFF2-40B4-BE49-F238E27FC236}">
                <a16:creationId xmlns:a16="http://schemas.microsoft.com/office/drawing/2014/main" id="{3744DA48-4F63-438A-A59B-6CCBF5C09983}"/>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226311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Дата 24">
            <a:extLst>
              <a:ext uri="{FF2B5EF4-FFF2-40B4-BE49-F238E27FC236}">
                <a16:creationId xmlns:a16="http://schemas.microsoft.com/office/drawing/2014/main" id="{F8E12652-D313-432E-BADE-B8712E5163FB}"/>
              </a:ext>
            </a:extLst>
          </p:cNvPr>
          <p:cNvSpPr>
            <a:spLocks noGrp="1"/>
          </p:cNvSpPr>
          <p:nvPr>
            <p:ph type="dt" sz="half" idx="10"/>
          </p:nvPr>
        </p:nvSpPr>
        <p:spPr/>
        <p:txBody>
          <a:bodyPr/>
          <a:lstStyle>
            <a:lvl1pPr>
              <a:defRPr/>
            </a:lvl1pPr>
          </a:lstStyle>
          <a:p>
            <a:fld id="{56D7FAD6-8E50-4D41-B02D-AAA6D80E73C8}" type="datetimeFigureOut">
              <a:rPr lang="ru-RU" smtClean="0"/>
              <a:t>11.03.2025</a:t>
            </a:fld>
            <a:endParaRPr lang="ru-RU"/>
          </a:p>
        </p:txBody>
      </p:sp>
      <p:sp>
        <p:nvSpPr>
          <p:cNvPr id="4" name="Нижний колонтитул 17">
            <a:extLst>
              <a:ext uri="{FF2B5EF4-FFF2-40B4-BE49-F238E27FC236}">
                <a16:creationId xmlns:a16="http://schemas.microsoft.com/office/drawing/2014/main" id="{4624E1B9-C53C-465A-94D7-F86C39268FA3}"/>
              </a:ext>
            </a:extLst>
          </p:cNvPr>
          <p:cNvSpPr>
            <a:spLocks noGrp="1"/>
          </p:cNvSpPr>
          <p:nvPr>
            <p:ph type="ftr" sz="quarter" idx="11"/>
          </p:nvPr>
        </p:nvSpPr>
        <p:spPr/>
        <p:txBody>
          <a:bodyPr/>
          <a:lstStyle>
            <a:lvl1pPr>
              <a:defRPr/>
            </a:lvl1pPr>
          </a:lstStyle>
          <a:p>
            <a:endParaRPr lang="ru-RU"/>
          </a:p>
        </p:txBody>
      </p:sp>
      <p:sp>
        <p:nvSpPr>
          <p:cNvPr id="5" name="Номер слайда 4">
            <a:extLst>
              <a:ext uri="{FF2B5EF4-FFF2-40B4-BE49-F238E27FC236}">
                <a16:creationId xmlns:a16="http://schemas.microsoft.com/office/drawing/2014/main" id="{C0AEA1E8-FCBD-4D4E-835A-AB8761941B9A}"/>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52260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9">
            <a:extLst>
              <a:ext uri="{FF2B5EF4-FFF2-40B4-BE49-F238E27FC236}">
                <a16:creationId xmlns:a16="http://schemas.microsoft.com/office/drawing/2014/main" id="{7F3C64DA-23FA-45C4-8D4C-83536AD2EE38}"/>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Дата 1">
            <a:extLst>
              <a:ext uri="{FF2B5EF4-FFF2-40B4-BE49-F238E27FC236}">
                <a16:creationId xmlns:a16="http://schemas.microsoft.com/office/drawing/2014/main" id="{56DC1939-B133-4082-8C0F-C43E64C680A9}"/>
              </a:ext>
            </a:extLst>
          </p:cNvPr>
          <p:cNvSpPr>
            <a:spLocks noGrp="1"/>
          </p:cNvSpPr>
          <p:nvPr>
            <p:ph type="dt" sz="half" idx="10"/>
          </p:nvPr>
        </p:nvSpPr>
        <p:spPr/>
        <p:txBody>
          <a:bodyPr/>
          <a:lstStyle>
            <a:lvl1pPr>
              <a:defRPr/>
            </a:lvl1pPr>
            <a:extLst/>
          </a:lstStyle>
          <a:p>
            <a:fld id="{56D7FAD6-8E50-4D41-B02D-AAA6D80E73C8}" type="datetimeFigureOut">
              <a:rPr lang="ru-RU" smtClean="0"/>
              <a:t>11.03.2025</a:t>
            </a:fld>
            <a:endParaRPr lang="ru-RU"/>
          </a:p>
        </p:txBody>
      </p:sp>
      <p:sp>
        <p:nvSpPr>
          <p:cNvPr id="4" name="Нижний колонтитул 2">
            <a:extLst>
              <a:ext uri="{FF2B5EF4-FFF2-40B4-BE49-F238E27FC236}">
                <a16:creationId xmlns:a16="http://schemas.microsoft.com/office/drawing/2014/main" id="{4B2F3BA9-881B-4535-9A93-2755D5A1C548}"/>
              </a:ext>
            </a:extLst>
          </p:cNvPr>
          <p:cNvSpPr>
            <a:spLocks noGrp="1"/>
          </p:cNvSpPr>
          <p:nvPr>
            <p:ph type="ftr" sz="quarter" idx="11"/>
          </p:nvPr>
        </p:nvSpPr>
        <p:spPr/>
        <p:txBody>
          <a:bodyPr/>
          <a:lstStyle>
            <a:lvl1pPr>
              <a:defRPr/>
            </a:lvl1pPr>
            <a:extLst/>
          </a:lstStyle>
          <a:p>
            <a:endParaRPr lang="ru-RU"/>
          </a:p>
        </p:txBody>
      </p:sp>
      <p:sp>
        <p:nvSpPr>
          <p:cNvPr id="5" name="Номер слайда 3">
            <a:extLst>
              <a:ext uri="{FF2B5EF4-FFF2-40B4-BE49-F238E27FC236}">
                <a16:creationId xmlns:a16="http://schemas.microsoft.com/office/drawing/2014/main" id="{E1341360-655E-4E5E-A0B5-C67E16626D48}"/>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226656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24">
            <a:extLst>
              <a:ext uri="{FF2B5EF4-FFF2-40B4-BE49-F238E27FC236}">
                <a16:creationId xmlns:a16="http://schemas.microsoft.com/office/drawing/2014/main" id="{9FD1B0C8-3F59-4357-921E-A190A0218618}"/>
              </a:ext>
            </a:extLst>
          </p:cNvPr>
          <p:cNvSpPr>
            <a:spLocks noGrp="1"/>
          </p:cNvSpPr>
          <p:nvPr>
            <p:ph type="dt" sz="half" idx="10"/>
          </p:nvPr>
        </p:nvSpPr>
        <p:spPr/>
        <p:txBody>
          <a:bodyPr/>
          <a:lstStyle>
            <a:lvl1pPr>
              <a:defRPr/>
            </a:lvl1pPr>
          </a:lstStyle>
          <a:p>
            <a:fld id="{56D7FAD6-8E50-4D41-B02D-AAA6D80E73C8}" type="datetimeFigureOut">
              <a:rPr lang="ru-RU" smtClean="0"/>
              <a:t>11.03.2025</a:t>
            </a:fld>
            <a:endParaRPr lang="ru-RU"/>
          </a:p>
        </p:txBody>
      </p:sp>
      <p:sp>
        <p:nvSpPr>
          <p:cNvPr id="6" name="Нижний колонтитул 17">
            <a:extLst>
              <a:ext uri="{FF2B5EF4-FFF2-40B4-BE49-F238E27FC236}">
                <a16:creationId xmlns:a16="http://schemas.microsoft.com/office/drawing/2014/main" id="{6B092595-67F7-4847-88AF-17D500D00A9B}"/>
              </a:ext>
            </a:extLst>
          </p:cNvPr>
          <p:cNvSpPr>
            <a:spLocks noGrp="1"/>
          </p:cNvSpPr>
          <p:nvPr>
            <p:ph type="ftr" sz="quarter" idx="11"/>
          </p:nvPr>
        </p:nvSpPr>
        <p:spPr/>
        <p:txBody>
          <a:bodyPr/>
          <a:lstStyle>
            <a:lvl1pPr>
              <a:defRPr/>
            </a:lvl1pPr>
          </a:lstStyle>
          <a:p>
            <a:endParaRPr lang="ru-RU"/>
          </a:p>
        </p:txBody>
      </p:sp>
      <p:sp>
        <p:nvSpPr>
          <p:cNvPr id="7" name="Номер слайда 4">
            <a:extLst>
              <a:ext uri="{FF2B5EF4-FFF2-40B4-BE49-F238E27FC236}">
                <a16:creationId xmlns:a16="http://schemas.microsoft.com/office/drawing/2014/main" id="{03AB4E6E-47FC-4567-8C37-3BE1F0F120C9}"/>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420160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9">
            <a:extLst>
              <a:ext uri="{FF2B5EF4-FFF2-40B4-BE49-F238E27FC236}">
                <a16:creationId xmlns:a16="http://schemas.microsoft.com/office/drawing/2014/main" id="{0AE3B234-3718-49B4-B1F1-A4EDFDF72211}"/>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с одним скругленным углом 10">
            <a:extLst>
              <a:ext uri="{FF2B5EF4-FFF2-40B4-BE49-F238E27FC236}">
                <a16:creationId xmlns:a16="http://schemas.microsoft.com/office/drawing/2014/main" id="{3ADFF566-DE02-4C46-8D05-D93B03C78129}"/>
              </a:ext>
            </a:extLst>
          </p:cNvPr>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a:t>Вставка рисунка</a:t>
            </a:r>
            <a:endParaRPr lang="en-US" noProof="0"/>
          </a:p>
        </p:txBody>
      </p:sp>
      <p:sp>
        <p:nvSpPr>
          <p:cNvPr id="7" name="Дата 4">
            <a:extLst>
              <a:ext uri="{FF2B5EF4-FFF2-40B4-BE49-F238E27FC236}">
                <a16:creationId xmlns:a16="http://schemas.microsoft.com/office/drawing/2014/main" id="{5FD4031A-2042-40F3-B27C-7B924BA032B8}"/>
              </a:ext>
            </a:extLst>
          </p:cNvPr>
          <p:cNvSpPr>
            <a:spLocks noGrp="1"/>
          </p:cNvSpPr>
          <p:nvPr>
            <p:ph type="dt" sz="half" idx="10"/>
          </p:nvPr>
        </p:nvSpPr>
        <p:spPr/>
        <p:txBody>
          <a:bodyPr/>
          <a:lstStyle>
            <a:lvl1pPr>
              <a:defRPr/>
            </a:lvl1pPr>
            <a:extLst/>
          </a:lstStyle>
          <a:p>
            <a:fld id="{56D7FAD6-8E50-4D41-B02D-AAA6D80E73C8}" type="datetimeFigureOut">
              <a:rPr lang="ru-RU" smtClean="0"/>
              <a:t>11.03.2025</a:t>
            </a:fld>
            <a:endParaRPr lang="ru-RU"/>
          </a:p>
        </p:txBody>
      </p:sp>
      <p:sp>
        <p:nvSpPr>
          <p:cNvPr id="8" name="Нижний колонтитул 5">
            <a:extLst>
              <a:ext uri="{FF2B5EF4-FFF2-40B4-BE49-F238E27FC236}">
                <a16:creationId xmlns:a16="http://schemas.microsoft.com/office/drawing/2014/main" id="{1C05EB38-495D-422D-A61E-D773DEDD49AA}"/>
              </a:ext>
            </a:extLst>
          </p:cNvPr>
          <p:cNvSpPr>
            <a:spLocks noGrp="1"/>
          </p:cNvSpPr>
          <p:nvPr>
            <p:ph type="ftr" sz="quarter" idx="11"/>
          </p:nvPr>
        </p:nvSpPr>
        <p:spPr/>
        <p:txBody>
          <a:bodyPr/>
          <a:lstStyle>
            <a:lvl1pPr>
              <a:defRPr/>
            </a:lvl1pPr>
            <a:extLst/>
          </a:lstStyle>
          <a:p>
            <a:endParaRPr lang="ru-RU"/>
          </a:p>
        </p:txBody>
      </p:sp>
      <p:sp>
        <p:nvSpPr>
          <p:cNvPr id="9" name="Номер слайда 6">
            <a:extLst>
              <a:ext uri="{FF2B5EF4-FFF2-40B4-BE49-F238E27FC236}">
                <a16:creationId xmlns:a16="http://schemas.microsoft.com/office/drawing/2014/main" id="{AAF4503F-786B-4747-A110-3A02DE4F328F}"/>
              </a:ext>
            </a:extLst>
          </p:cNvPr>
          <p:cNvSpPr>
            <a:spLocks noGrp="1"/>
          </p:cNvSpPr>
          <p:nvPr>
            <p:ph type="sldNum" sz="quarter" idx="12"/>
          </p:nvPr>
        </p:nvSpPr>
        <p:spPr/>
        <p:txBody>
          <a:bodyPr/>
          <a:lstStyle>
            <a:lvl1pPr>
              <a:defRPr/>
            </a:lvl1pPr>
          </a:lstStyle>
          <a:p>
            <a:fld id="{D009A128-E744-4400-929C-6D8E4AABC85E}" type="slidenum">
              <a:rPr lang="ru-RU" smtClean="0"/>
              <a:t>‹#›</a:t>
            </a:fld>
            <a:endParaRPr lang="ru-RU"/>
          </a:p>
        </p:txBody>
      </p:sp>
    </p:spTree>
    <p:extLst>
      <p:ext uri="{BB962C8B-B14F-4D97-AF65-F5344CB8AC3E}">
        <p14:creationId xmlns:p14="http://schemas.microsoft.com/office/powerpoint/2010/main" val="139540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lumMod val="80000"/>
              </a:schemeClr>
            </a:gs>
            <a:gs pos="100000">
              <a:schemeClr val="bg2">
                <a:shade val="96000"/>
                <a:hueMod val="88000"/>
                <a:satMod val="220000"/>
                <a:lumMod val="82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7" name="Скругленный прямоугольник 6">
            <a:extLst>
              <a:ext uri="{FF2B5EF4-FFF2-40B4-BE49-F238E27FC236}">
                <a16:creationId xmlns:a16="http://schemas.microsoft.com/office/drawing/2014/main" id="{F9019D95-F0D9-4DD8-B2E6-FF6696F6C614}"/>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Скругленный прямоугольник 8">
            <a:extLst>
              <a:ext uri="{FF2B5EF4-FFF2-40B4-BE49-F238E27FC236}">
                <a16:creationId xmlns:a16="http://schemas.microsoft.com/office/drawing/2014/main" id="{B8511A60-096E-4DA5-B012-21F1D1802E59}"/>
              </a:ext>
            </a:extLst>
          </p:cNvPr>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Заголовок 12">
            <a:extLst>
              <a:ext uri="{FF2B5EF4-FFF2-40B4-BE49-F238E27FC236}">
                <a16:creationId xmlns:a16="http://schemas.microsoft.com/office/drawing/2014/main" id="{62A7CD40-0492-4E86-B2AC-4E6E1E86A942}"/>
              </a:ext>
            </a:extLst>
          </p:cNvPr>
          <p:cNvSpPr>
            <a:spLocks noGrp="1"/>
          </p:cNvSpPr>
          <p:nvPr>
            <p:ph type="title"/>
          </p:nvPr>
        </p:nvSpPr>
        <p:spPr>
          <a:xfrm>
            <a:off x="503238" y="4986338"/>
            <a:ext cx="8183562" cy="1050925"/>
          </a:xfrm>
          <a:prstGeom prst="rect">
            <a:avLst/>
          </a:prstGeom>
        </p:spPr>
        <p:txBody>
          <a:bodyPr vert="horz" anchor="b">
            <a:normAutofit/>
          </a:bodyPr>
          <a:lstStyle/>
          <a:p>
            <a:r>
              <a:rPr lang="ru-RU"/>
              <a:t>Образец заголовка</a:t>
            </a:r>
            <a:endParaRPr lang="en-US"/>
          </a:p>
        </p:txBody>
      </p:sp>
      <p:sp>
        <p:nvSpPr>
          <p:cNvPr id="1031" name="Текст 3">
            <a:extLst>
              <a:ext uri="{FF2B5EF4-FFF2-40B4-BE49-F238E27FC236}">
                <a16:creationId xmlns:a16="http://schemas.microsoft.com/office/drawing/2014/main" id="{C0F2FE83-8553-42FB-93DE-0A05B2342062}"/>
              </a:ext>
            </a:extLst>
          </p:cNvPr>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25" name="Дата 24">
            <a:extLst>
              <a:ext uri="{FF2B5EF4-FFF2-40B4-BE49-F238E27FC236}">
                <a16:creationId xmlns:a16="http://schemas.microsoft.com/office/drawing/2014/main" id="{81A4D5FA-EBA9-4DAE-8D5B-59B30172338F}"/>
              </a:ext>
            </a:extLst>
          </p:cNvPr>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latin typeface="Arial" charset="0"/>
              </a:defRPr>
            </a:lvl1pPr>
            <a:extLst/>
          </a:lstStyle>
          <a:p>
            <a:pPr>
              <a:defRPr/>
            </a:pPr>
            <a:endParaRPr lang="ru-RU"/>
          </a:p>
        </p:txBody>
      </p:sp>
      <p:sp>
        <p:nvSpPr>
          <p:cNvPr id="18" name="Нижний колонтитул 17">
            <a:extLst>
              <a:ext uri="{FF2B5EF4-FFF2-40B4-BE49-F238E27FC236}">
                <a16:creationId xmlns:a16="http://schemas.microsoft.com/office/drawing/2014/main" id="{DF6F34EF-BD31-4060-B044-24DC82F73640}"/>
              </a:ext>
            </a:extLst>
          </p:cNvPr>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latin typeface="Arial" charset="0"/>
              </a:defRPr>
            </a:lvl1pPr>
            <a:extLst/>
          </a:lstStyle>
          <a:p>
            <a:pPr>
              <a:defRPr/>
            </a:pPr>
            <a:endParaRPr lang="ru-RU"/>
          </a:p>
        </p:txBody>
      </p:sp>
      <p:sp>
        <p:nvSpPr>
          <p:cNvPr id="5" name="Номер слайда 4">
            <a:extLst>
              <a:ext uri="{FF2B5EF4-FFF2-40B4-BE49-F238E27FC236}">
                <a16:creationId xmlns:a16="http://schemas.microsoft.com/office/drawing/2014/main" id="{1FC806F8-B4B9-4D37-968D-CA0D919F8E3F}"/>
              </a:ext>
            </a:extLst>
          </p:cNvPr>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7A399"/>
                </a:solidFill>
              </a:defRPr>
            </a:lvl1pPr>
          </a:lstStyle>
          <a:p>
            <a:fld id="{FEA3251F-6172-4F66-B6EA-580C616CF9EC}" type="slidenum">
              <a:rPr lang="ru-RU" altLang="ru-RU"/>
              <a:pPr/>
              <a:t>‹#›</a:t>
            </a:fld>
            <a:endParaRPr lang="ru-RU" altLang="ru-RU"/>
          </a:p>
        </p:txBody>
      </p:sp>
      <p:sp>
        <p:nvSpPr>
          <p:cNvPr id="10" name="Прямоугольник 9">
            <a:extLst>
              <a:ext uri="{FF2B5EF4-FFF2-40B4-BE49-F238E27FC236}">
                <a16:creationId xmlns:a16="http://schemas.microsoft.com/office/drawing/2014/main" id="{2A7BDE3A-91F5-4588-8F9B-80EB2FC1CEEC}"/>
              </a:ext>
            </a:extLst>
          </p:cNvPr>
          <p:cNvSpPr/>
          <p:nvPr userDrawn="1"/>
        </p:nvSpPr>
        <p:spPr>
          <a:xfrm>
            <a:off x="714348" y="285728"/>
            <a:ext cx="8215370" cy="6357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a:extLst>
              <a:ext uri="{FF2B5EF4-FFF2-40B4-BE49-F238E27FC236}">
                <a16:creationId xmlns:a16="http://schemas.microsoft.com/office/drawing/2014/main" id="{392A7754-DD41-4217-B335-5262CB0BAF86}"/>
              </a:ext>
            </a:extLst>
          </p:cNvPr>
          <p:cNvSpPr/>
          <p:nvPr userDrawn="1"/>
        </p:nvSpPr>
        <p:spPr>
          <a:xfrm>
            <a:off x="0" y="6642556"/>
            <a:ext cx="1500165" cy="215444"/>
          </a:xfrm>
          <a:prstGeom prst="rect">
            <a:avLst/>
          </a:prstGeom>
        </p:spPr>
        <p:txBody>
          <a:bodyPr wrap="square">
            <a:spAutoFit/>
          </a:bodyPr>
          <a:lstStyle/>
          <a:p>
            <a:pPr algn="ctr"/>
            <a:r>
              <a:rPr lang="ru-RU" sz="800" kern="1200" dirty="0">
                <a:solidFill>
                  <a:schemeClr val="bg1">
                    <a:lumMod val="85000"/>
                  </a:schemeClr>
                </a:solidFill>
                <a:latin typeface="Times New Roman" pitchFamily="18" charset="0"/>
                <a:ea typeface="+mn-ea"/>
                <a:cs typeface="Times New Roman" pitchFamily="18" charset="0"/>
              </a:rPr>
              <a:t>© Фокина Лидия Петровна </a:t>
            </a:r>
          </a:p>
        </p:txBody>
      </p:sp>
      <p:grpSp>
        <p:nvGrpSpPr>
          <p:cNvPr id="12" name="Группа 11">
            <a:extLst>
              <a:ext uri="{FF2B5EF4-FFF2-40B4-BE49-F238E27FC236}">
                <a16:creationId xmlns:a16="http://schemas.microsoft.com/office/drawing/2014/main" id="{C9BF38FD-9D99-4486-8F7A-0E15473871AE}"/>
              </a:ext>
            </a:extLst>
          </p:cNvPr>
          <p:cNvGrpSpPr/>
          <p:nvPr userDrawn="1"/>
        </p:nvGrpSpPr>
        <p:grpSpPr>
          <a:xfrm rot="10800000">
            <a:off x="357158" y="6147194"/>
            <a:ext cx="821538" cy="250033"/>
            <a:chOff x="2714612" y="1428736"/>
            <a:chExt cx="2857520" cy="785818"/>
          </a:xfrm>
          <a:solidFill>
            <a:schemeClr val="accent3">
              <a:lumMod val="50000"/>
            </a:schemeClr>
          </a:solidFill>
        </p:grpSpPr>
        <p:sp>
          <p:nvSpPr>
            <p:cNvPr id="14" name="Овал 13">
              <a:extLst>
                <a:ext uri="{FF2B5EF4-FFF2-40B4-BE49-F238E27FC236}">
                  <a16:creationId xmlns:a16="http://schemas.microsoft.com/office/drawing/2014/main" id="{6F683291-EC33-4740-8240-3E6A1E30BD39}"/>
                </a:ext>
              </a:extLst>
            </p:cNvPr>
            <p:cNvSpPr/>
            <p:nvPr/>
          </p:nvSpPr>
          <p:spPr>
            <a:xfrm>
              <a:off x="4786314"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id="{9D6A42CD-1DDB-4191-A2A1-125A5A59C159}"/>
                </a:ext>
              </a:extLst>
            </p:cNvPr>
            <p:cNvSpPr/>
            <p:nvPr/>
          </p:nvSpPr>
          <p:spPr>
            <a:xfrm>
              <a:off x="2714612"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E4EE019B-C4AD-49D1-A774-684CC1FB1BF2}"/>
                </a:ext>
              </a:extLst>
            </p:cNvPr>
            <p:cNvSpPr/>
            <p:nvPr/>
          </p:nvSpPr>
          <p:spPr>
            <a:xfrm>
              <a:off x="4929190"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2BC4C21A-EC88-4094-89AA-3069EE4BD7E0}"/>
                </a:ext>
              </a:extLst>
            </p:cNvPr>
            <p:cNvSpPr/>
            <p:nvPr/>
          </p:nvSpPr>
          <p:spPr>
            <a:xfrm>
              <a:off x="2857488"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2">
              <a:extLst>
                <a:ext uri="{FF2B5EF4-FFF2-40B4-BE49-F238E27FC236}">
                  <a16:creationId xmlns:a16="http://schemas.microsoft.com/office/drawing/2014/main" id="{2D7D71E7-6226-4B32-8BB4-17BF9DF112C1}"/>
                </a:ext>
              </a:extLst>
            </p:cNvPr>
            <p:cNvSpPr/>
            <p:nvPr/>
          </p:nvSpPr>
          <p:spPr>
            <a:xfrm>
              <a:off x="3071802" y="1571612"/>
              <a:ext cx="2143140" cy="500066"/>
            </a:xfrm>
            <a:prstGeom prst="roundRect">
              <a:avLst/>
            </a:prstGeom>
            <a:grp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20" name="Группа 19">
            <a:extLst>
              <a:ext uri="{FF2B5EF4-FFF2-40B4-BE49-F238E27FC236}">
                <a16:creationId xmlns:a16="http://schemas.microsoft.com/office/drawing/2014/main" id="{BCA2F5AE-D60C-4024-BCA4-9A5FF3E5703C}"/>
              </a:ext>
            </a:extLst>
          </p:cNvPr>
          <p:cNvGrpSpPr/>
          <p:nvPr userDrawn="1"/>
        </p:nvGrpSpPr>
        <p:grpSpPr>
          <a:xfrm rot="10800000">
            <a:off x="357158" y="5436391"/>
            <a:ext cx="821538" cy="250033"/>
            <a:chOff x="2714612" y="1428736"/>
            <a:chExt cx="2857520" cy="785818"/>
          </a:xfrm>
          <a:solidFill>
            <a:schemeClr val="accent3">
              <a:lumMod val="50000"/>
            </a:schemeClr>
          </a:solidFill>
        </p:grpSpPr>
        <p:sp>
          <p:nvSpPr>
            <p:cNvPr id="21" name="Овал 20">
              <a:extLst>
                <a:ext uri="{FF2B5EF4-FFF2-40B4-BE49-F238E27FC236}">
                  <a16:creationId xmlns:a16="http://schemas.microsoft.com/office/drawing/2014/main" id="{A96189B4-530A-482E-81B4-00AB5779F533}"/>
                </a:ext>
              </a:extLst>
            </p:cNvPr>
            <p:cNvSpPr/>
            <p:nvPr/>
          </p:nvSpPr>
          <p:spPr>
            <a:xfrm>
              <a:off x="4786314"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7EF9C6DC-EAD4-4435-9A5C-5AB536642364}"/>
                </a:ext>
              </a:extLst>
            </p:cNvPr>
            <p:cNvSpPr/>
            <p:nvPr/>
          </p:nvSpPr>
          <p:spPr>
            <a:xfrm>
              <a:off x="2714612"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5B2B254C-B098-4F05-AF6F-4D298C7B9388}"/>
                </a:ext>
              </a:extLst>
            </p:cNvPr>
            <p:cNvSpPr/>
            <p:nvPr/>
          </p:nvSpPr>
          <p:spPr>
            <a:xfrm>
              <a:off x="4929190"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576A8C9B-1F5D-4C63-95F7-BB13E60C020E}"/>
                </a:ext>
              </a:extLst>
            </p:cNvPr>
            <p:cNvSpPr/>
            <p:nvPr/>
          </p:nvSpPr>
          <p:spPr>
            <a:xfrm>
              <a:off x="2857488"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кругленный прямоугольник 18">
              <a:extLst>
                <a:ext uri="{FF2B5EF4-FFF2-40B4-BE49-F238E27FC236}">
                  <a16:creationId xmlns:a16="http://schemas.microsoft.com/office/drawing/2014/main" id="{C628F883-9400-45BC-88E8-AD69123AEDC5}"/>
                </a:ext>
              </a:extLst>
            </p:cNvPr>
            <p:cNvSpPr/>
            <p:nvPr/>
          </p:nvSpPr>
          <p:spPr>
            <a:xfrm>
              <a:off x="3071802" y="1571612"/>
              <a:ext cx="2143140" cy="500066"/>
            </a:xfrm>
            <a:prstGeom prst="roundRect">
              <a:avLst/>
            </a:prstGeom>
            <a:grp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27" name="Группа 26">
            <a:extLst>
              <a:ext uri="{FF2B5EF4-FFF2-40B4-BE49-F238E27FC236}">
                <a16:creationId xmlns:a16="http://schemas.microsoft.com/office/drawing/2014/main" id="{3B024B07-363F-4A33-8693-1F8F0C39636B}"/>
              </a:ext>
            </a:extLst>
          </p:cNvPr>
          <p:cNvGrpSpPr/>
          <p:nvPr userDrawn="1"/>
        </p:nvGrpSpPr>
        <p:grpSpPr>
          <a:xfrm rot="10800000">
            <a:off x="357158" y="4725588"/>
            <a:ext cx="821538" cy="250033"/>
            <a:chOff x="2714612" y="1428736"/>
            <a:chExt cx="2857520" cy="785818"/>
          </a:xfrm>
          <a:solidFill>
            <a:schemeClr val="accent3">
              <a:lumMod val="50000"/>
            </a:schemeClr>
          </a:solidFill>
        </p:grpSpPr>
        <p:sp>
          <p:nvSpPr>
            <p:cNvPr id="28" name="Овал 27">
              <a:extLst>
                <a:ext uri="{FF2B5EF4-FFF2-40B4-BE49-F238E27FC236}">
                  <a16:creationId xmlns:a16="http://schemas.microsoft.com/office/drawing/2014/main" id="{2411FD3D-D4EC-4060-BC0F-E5FD5B8549E2}"/>
                </a:ext>
              </a:extLst>
            </p:cNvPr>
            <p:cNvSpPr/>
            <p:nvPr/>
          </p:nvSpPr>
          <p:spPr>
            <a:xfrm>
              <a:off x="4786314"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a:extLst>
                <a:ext uri="{FF2B5EF4-FFF2-40B4-BE49-F238E27FC236}">
                  <a16:creationId xmlns:a16="http://schemas.microsoft.com/office/drawing/2014/main" id="{26B82435-64AE-4090-B47B-174314AD45E8}"/>
                </a:ext>
              </a:extLst>
            </p:cNvPr>
            <p:cNvSpPr/>
            <p:nvPr/>
          </p:nvSpPr>
          <p:spPr>
            <a:xfrm>
              <a:off x="2714612"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a:extLst>
                <a:ext uri="{FF2B5EF4-FFF2-40B4-BE49-F238E27FC236}">
                  <a16:creationId xmlns:a16="http://schemas.microsoft.com/office/drawing/2014/main" id="{267BFB87-9401-458F-936A-7FE7409FE3AF}"/>
                </a:ext>
              </a:extLst>
            </p:cNvPr>
            <p:cNvSpPr/>
            <p:nvPr/>
          </p:nvSpPr>
          <p:spPr>
            <a:xfrm>
              <a:off x="4929190"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a:extLst>
                <a:ext uri="{FF2B5EF4-FFF2-40B4-BE49-F238E27FC236}">
                  <a16:creationId xmlns:a16="http://schemas.microsoft.com/office/drawing/2014/main" id="{EF297F3F-0DE9-46F5-A5A5-72029F497D2E}"/>
                </a:ext>
              </a:extLst>
            </p:cNvPr>
            <p:cNvSpPr/>
            <p:nvPr/>
          </p:nvSpPr>
          <p:spPr>
            <a:xfrm>
              <a:off x="2857488"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кругленный прямоугольник 91">
              <a:extLst>
                <a:ext uri="{FF2B5EF4-FFF2-40B4-BE49-F238E27FC236}">
                  <a16:creationId xmlns:a16="http://schemas.microsoft.com/office/drawing/2014/main" id="{97187050-A0CE-4485-AF33-752779FFD24F}"/>
                </a:ext>
              </a:extLst>
            </p:cNvPr>
            <p:cNvSpPr/>
            <p:nvPr/>
          </p:nvSpPr>
          <p:spPr>
            <a:xfrm>
              <a:off x="3071802" y="1571612"/>
              <a:ext cx="2143140" cy="500066"/>
            </a:xfrm>
            <a:prstGeom prst="roundRect">
              <a:avLst/>
            </a:prstGeom>
            <a:grp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33" name="Группа 32">
            <a:extLst>
              <a:ext uri="{FF2B5EF4-FFF2-40B4-BE49-F238E27FC236}">
                <a16:creationId xmlns:a16="http://schemas.microsoft.com/office/drawing/2014/main" id="{0840D3B6-55DA-4674-BEE7-85DA02368BC9}"/>
              </a:ext>
            </a:extLst>
          </p:cNvPr>
          <p:cNvGrpSpPr/>
          <p:nvPr userDrawn="1"/>
        </p:nvGrpSpPr>
        <p:grpSpPr>
          <a:xfrm rot="10800000">
            <a:off x="357158" y="4014785"/>
            <a:ext cx="821538" cy="250033"/>
            <a:chOff x="2714612" y="1428736"/>
            <a:chExt cx="2857520" cy="785818"/>
          </a:xfrm>
          <a:solidFill>
            <a:schemeClr val="accent3">
              <a:lumMod val="50000"/>
            </a:schemeClr>
          </a:solidFill>
        </p:grpSpPr>
        <p:sp>
          <p:nvSpPr>
            <p:cNvPr id="34" name="Овал 33">
              <a:extLst>
                <a:ext uri="{FF2B5EF4-FFF2-40B4-BE49-F238E27FC236}">
                  <a16:creationId xmlns:a16="http://schemas.microsoft.com/office/drawing/2014/main" id="{595587CD-C82B-4748-AA77-9889D05AB9AE}"/>
                </a:ext>
              </a:extLst>
            </p:cNvPr>
            <p:cNvSpPr/>
            <p:nvPr/>
          </p:nvSpPr>
          <p:spPr>
            <a:xfrm>
              <a:off x="4786314"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a:extLst>
                <a:ext uri="{FF2B5EF4-FFF2-40B4-BE49-F238E27FC236}">
                  <a16:creationId xmlns:a16="http://schemas.microsoft.com/office/drawing/2014/main" id="{25D11B4C-50D9-4C27-B8E5-9F4E2BB4F664}"/>
                </a:ext>
              </a:extLst>
            </p:cNvPr>
            <p:cNvSpPr/>
            <p:nvPr/>
          </p:nvSpPr>
          <p:spPr>
            <a:xfrm>
              <a:off x="2714612"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a:extLst>
                <a:ext uri="{FF2B5EF4-FFF2-40B4-BE49-F238E27FC236}">
                  <a16:creationId xmlns:a16="http://schemas.microsoft.com/office/drawing/2014/main" id="{120F741D-567D-46A9-B80B-8AFBDAF1AEA7}"/>
                </a:ext>
              </a:extLst>
            </p:cNvPr>
            <p:cNvSpPr/>
            <p:nvPr/>
          </p:nvSpPr>
          <p:spPr>
            <a:xfrm>
              <a:off x="4929190"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extLst>
                <a:ext uri="{FF2B5EF4-FFF2-40B4-BE49-F238E27FC236}">
                  <a16:creationId xmlns:a16="http://schemas.microsoft.com/office/drawing/2014/main" id="{D83BCBBC-8045-4A32-833F-2F9176D1FE4B}"/>
                </a:ext>
              </a:extLst>
            </p:cNvPr>
            <p:cNvSpPr/>
            <p:nvPr/>
          </p:nvSpPr>
          <p:spPr>
            <a:xfrm>
              <a:off x="2857488"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97">
              <a:extLst>
                <a:ext uri="{FF2B5EF4-FFF2-40B4-BE49-F238E27FC236}">
                  <a16:creationId xmlns:a16="http://schemas.microsoft.com/office/drawing/2014/main" id="{585778DC-CCD5-4767-8AD7-42396D486635}"/>
                </a:ext>
              </a:extLst>
            </p:cNvPr>
            <p:cNvSpPr/>
            <p:nvPr/>
          </p:nvSpPr>
          <p:spPr>
            <a:xfrm>
              <a:off x="3071802" y="1571612"/>
              <a:ext cx="2143140" cy="500066"/>
            </a:xfrm>
            <a:prstGeom prst="roundRect">
              <a:avLst/>
            </a:prstGeom>
            <a:grp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39" name="Группа 38">
            <a:extLst>
              <a:ext uri="{FF2B5EF4-FFF2-40B4-BE49-F238E27FC236}">
                <a16:creationId xmlns:a16="http://schemas.microsoft.com/office/drawing/2014/main" id="{AA806429-C35B-49BF-8A6B-9C1F06C40BBA}"/>
              </a:ext>
            </a:extLst>
          </p:cNvPr>
          <p:cNvGrpSpPr/>
          <p:nvPr userDrawn="1"/>
        </p:nvGrpSpPr>
        <p:grpSpPr>
          <a:xfrm rot="10800000">
            <a:off x="357158" y="3303982"/>
            <a:ext cx="821538" cy="250033"/>
            <a:chOff x="2714612" y="1428736"/>
            <a:chExt cx="2857520" cy="785818"/>
          </a:xfrm>
          <a:solidFill>
            <a:schemeClr val="accent3">
              <a:lumMod val="50000"/>
            </a:schemeClr>
          </a:solidFill>
        </p:grpSpPr>
        <p:sp>
          <p:nvSpPr>
            <p:cNvPr id="40" name="Овал 39">
              <a:extLst>
                <a:ext uri="{FF2B5EF4-FFF2-40B4-BE49-F238E27FC236}">
                  <a16:creationId xmlns:a16="http://schemas.microsoft.com/office/drawing/2014/main" id="{44CCED9B-C597-4E86-A9C1-C503711DD0D0}"/>
                </a:ext>
              </a:extLst>
            </p:cNvPr>
            <p:cNvSpPr/>
            <p:nvPr/>
          </p:nvSpPr>
          <p:spPr>
            <a:xfrm>
              <a:off x="4786314"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a:extLst>
                <a:ext uri="{FF2B5EF4-FFF2-40B4-BE49-F238E27FC236}">
                  <a16:creationId xmlns:a16="http://schemas.microsoft.com/office/drawing/2014/main" id="{1DC85516-799D-4C23-A256-B383E39EAB3D}"/>
                </a:ext>
              </a:extLst>
            </p:cNvPr>
            <p:cNvSpPr/>
            <p:nvPr/>
          </p:nvSpPr>
          <p:spPr>
            <a:xfrm>
              <a:off x="2714612"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a:extLst>
                <a:ext uri="{FF2B5EF4-FFF2-40B4-BE49-F238E27FC236}">
                  <a16:creationId xmlns:a16="http://schemas.microsoft.com/office/drawing/2014/main" id="{2C4A3AED-C13F-4612-8D8C-6B4CB0B56653}"/>
                </a:ext>
              </a:extLst>
            </p:cNvPr>
            <p:cNvSpPr/>
            <p:nvPr/>
          </p:nvSpPr>
          <p:spPr>
            <a:xfrm>
              <a:off x="4929190"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a:extLst>
                <a:ext uri="{FF2B5EF4-FFF2-40B4-BE49-F238E27FC236}">
                  <a16:creationId xmlns:a16="http://schemas.microsoft.com/office/drawing/2014/main" id="{DF28F00B-F4F8-4165-BAAC-69D799F7585D}"/>
                </a:ext>
              </a:extLst>
            </p:cNvPr>
            <p:cNvSpPr/>
            <p:nvPr/>
          </p:nvSpPr>
          <p:spPr>
            <a:xfrm>
              <a:off x="2857488"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Скругленный прямоугольник 103">
              <a:extLst>
                <a:ext uri="{FF2B5EF4-FFF2-40B4-BE49-F238E27FC236}">
                  <a16:creationId xmlns:a16="http://schemas.microsoft.com/office/drawing/2014/main" id="{B49385C8-2475-447D-AEA7-12C6E4590F91}"/>
                </a:ext>
              </a:extLst>
            </p:cNvPr>
            <p:cNvSpPr/>
            <p:nvPr/>
          </p:nvSpPr>
          <p:spPr>
            <a:xfrm>
              <a:off x="3071802" y="1571612"/>
              <a:ext cx="2143140" cy="500066"/>
            </a:xfrm>
            <a:prstGeom prst="roundRect">
              <a:avLst/>
            </a:prstGeom>
            <a:grp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45" name="Группа 44">
            <a:extLst>
              <a:ext uri="{FF2B5EF4-FFF2-40B4-BE49-F238E27FC236}">
                <a16:creationId xmlns:a16="http://schemas.microsoft.com/office/drawing/2014/main" id="{ED68FF73-7B52-40BB-81AE-A2E02443724A}"/>
              </a:ext>
            </a:extLst>
          </p:cNvPr>
          <p:cNvGrpSpPr/>
          <p:nvPr userDrawn="1"/>
        </p:nvGrpSpPr>
        <p:grpSpPr>
          <a:xfrm rot="10800000">
            <a:off x="357158" y="2593179"/>
            <a:ext cx="821538" cy="250033"/>
            <a:chOff x="2714612" y="1428736"/>
            <a:chExt cx="2857520" cy="785818"/>
          </a:xfrm>
          <a:solidFill>
            <a:schemeClr val="accent3">
              <a:lumMod val="50000"/>
            </a:schemeClr>
          </a:solidFill>
        </p:grpSpPr>
        <p:sp>
          <p:nvSpPr>
            <p:cNvPr id="46" name="Овал 45">
              <a:extLst>
                <a:ext uri="{FF2B5EF4-FFF2-40B4-BE49-F238E27FC236}">
                  <a16:creationId xmlns:a16="http://schemas.microsoft.com/office/drawing/2014/main" id="{F44DBE5C-F6B9-4688-9472-4C42381BB57F}"/>
                </a:ext>
              </a:extLst>
            </p:cNvPr>
            <p:cNvSpPr/>
            <p:nvPr/>
          </p:nvSpPr>
          <p:spPr>
            <a:xfrm>
              <a:off x="4786314"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a:extLst>
                <a:ext uri="{FF2B5EF4-FFF2-40B4-BE49-F238E27FC236}">
                  <a16:creationId xmlns:a16="http://schemas.microsoft.com/office/drawing/2014/main" id="{430F8DB3-1664-4222-88FE-FEC84E553DB2}"/>
                </a:ext>
              </a:extLst>
            </p:cNvPr>
            <p:cNvSpPr/>
            <p:nvPr/>
          </p:nvSpPr>
          <p:spPr>
            <a:xfrm>
              <a:off x="2714612"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a:extLst>
                <a:ext uri="{FF2B5EF4-FFF2-40B4-BE49-F238E27FC236}">
                  <a16:creationId xmlns:a16="http://schemas.microsoft.com/office/drawing/2014/main" id="{102118D2-F767-406D-86DC-B4B6BFDCA189}"/>
                </a:ext>
              </a:extLst>
            </p:cNvPr>
            <p:cNvSpPr/>
            <p:nvPr/>
          </p:nvSpPr>
          <p:spPr>
            <a:xfrm>
              <a:off x="4929190"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a:extLst>
                <a:ext uri="{FF2B5EF4-FFF2-40B4-BE49-F238E27FC236}">
                  <a16:creationId xmlns:a16="http://schemas.microsoft.com/office/drawing/2014/main" id="{D050F375-90A5-48F9-9369-D17575076F9F}"/>
                </a:ext>
              </a:extLst>
            </p:cNvPr>
            <p:cNvSpPr/>
            <p:nvPr/>
          </p:nvSpPr>
          <p:spPr>
            <a:xfrm>
              <a:off x="2857488"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Скругленный прямоугольник 109">
              <a:extLst>
                <a:ext uri="{FF2B5EF4-FFF2-40B4-BE49-F238E27FC236}">
                  <a16:creationId xmlns:a16="http://schemas.microsoft.com/office/drawing/2014/main" id="{8D90245C-D3BE-42DF-B7EA-7BDFFF3A1BF4}"/>
                </a:ext>
              </a:extLst>
            </p:cNvPr>
            <p:cNvSpPr/>
            <p:nvPr/>
          </p:nvSpPr>
          <p:spPr>
            <a:xfrm>
              <a:off x="3071802" y="1571612"/>
              <a:ext cx="2143140" cy="500066"/>
            </a:xfrm>
            <a:prstGeom prst="roundRect">
              <a:avLst/>
            </a:prstGeom>
            <a:grp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51" name="Группа 50">
            <a:extLst>
              <a:ext uri="{FF2B5EF4-FFF2-40B4-BE49-F238E27FC236}">
                <a16:creationId xmlns:a16="http://schemas.microsoft.com/office/drawing/2014/main" id="{55606EDB-F452-46F4-92EE-7CD77A96BC45}"/>
              </a:ext>
            </a:extLst>
          </p:cNvPr>
          <p:cNvGrpSpPr/>
          <p:nvPr userDrawn="1"/>
        </p:nvGrpSpPr>
        <p:grpSpPr>
          <a:xfrm rot="10800000">
            <a:off x="357158" y="1882376"/>
            <a:ext cx="821538" cy="250033"/>
            <a:chOff x="2714612" y="1428736"/>
            <a:chExt cx="2857520" cy="785818"/>
          </a:xfrm>
          <a:solidFill>
            <a:schemeClr val="accent3">
              <a:lumMod val="50000"/>
            </a:schemeClr>
          </a:solidFill>
        </p:grpSpPr>
        <p:sp>
          <p:nvSpPr>
            <p:cNvPr id="52" name="Овал 51">
              <a:extLst>
                <a:ext uri="{FF2B5EF4-FFF2-40B4-BE49-F238E27FC236}">
                  <a16:creationId xmlns:a16="http://schemas.microsoft.com/office/drawing/2014/main" id="{E3BD72E0-0652-4C28-B589-158F99086321}"/>
                </a:ext>
              </a:extLst>
            </p:cNvPr>
            <p:cNvSpPr/>
            <p:nvPr/>
          </p:nvSpPr>
          <p:spPr>
            <a:xfrm>
              <a:off x="4786314"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a:extLst>
                <a:ext uri="{FF2B5EF4-FFF2-40B4-BE49-F238E27FC236}">
                  <a16:creationId xmlns:a16="http://schemas.microsoft.com/office/drawing/2014/main" id="{9F63F78B-B81B-4843-99C2-BF985C4E87C3}"/>
                </a:ext>
              </a:extLst>
            </p:cNvPr>
            <p:cNvSpPr/>
            <p:nvPr/>
          </p:nvSpPr>
          <p:spPr>
            <a:xfrm>
              <a:off x="2714612"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a:extLst>
                <a:ext uri="{FF2B5EF4-FFF2-40B4-BE49-F238E27FC236}">
                  <a16:creationId xmlns:a16="http://schemas.microsoft.com/office/drawing/2014/main" id="{D4717155-B303-4CAD-A475-26B4E3170D75}"/>
                </a:ext>
              </a:extLst>
            </p:cNvPr>
            <p:cNvSpPr/>
            <p:nvPr/>
          </p:nvSpPr>
          <p:spPr>
            <a:xfrm>
              <a:off x="4929190"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a:extLst>
                <a:ext uri="{FF2B5EF4-FFF2-40B4-BE49-F238E27FC236}">
                  <a16:creationId xmlns:a16="http://schemas.microsoft.com/office/drawing/2014/main" id="{B2FB1A73-C0B7-4B67-B968-7346F106C1A6}"/>
                </a:ext>
              </a:extLst>
            </p:cNvPr>
            <p:cNvSpPr/>
            <p:nvPr/>
          </p:nvSpPr>
          <p:spPr>
            <a:xfrm>
              <a:off x="2857488"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кругленный прямоугольник 115">
              <a:extLst>
                <a:ext uri="{FF2B5EF4-FFF2-40B4-BE49-F238E27FC236}">
                  <a16:creationId xmlns:a16="http://schemas.microsoft.com/office/drawing/2014/main" id="{86C4AFDF-1AB3-4B69-8AFD-94AF56CB6872}"/>
                </a:ext>
              </a:extLst>
            </p:cNvPr>
            <p:cNvSpPr/>
            <p:nvPr/>
          </p:nvSpPr>
          <p:spPr>
            <a:xfrm>
              <a:off x="3071802" y="1571612"/>
              <a:ext cx="2143140" cy="500066"/>
            </a:xfrm>
            <a:prstGeom prst="roundRect">
              <a:avLst/>
            </a:prstGeom>
            <a:grp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57" name="Группа 56">
            <a:extLst>
              <a:ext uri="{FF2B5EF4-FFF2-40B4-BE49-F238E27FC236}">
                <a16:creationId xmlns:a16="http://schemas.microsoft.com/office/drawing/2014/main" id="{39A88E0A-A145-4F6A-91CC-ED4DE6D4F75C}"/>
              </a:ext>
            </a:extLst>
          </p:cNvPr>
          <p:cNvGrpSpPr/>
          <p:nvPr userDrawn="1"/>
        </p:nvGrpSpPr>
        <p:grpSpPr>
          <a:xfrm rot="10800000">
            <a:off x="357158" y="1171573"/>
            <a:ext cx="821538" cy="250033"/>
            <a:chOff x="2714612" y="1428736"/>
            <a:chExt cx="2857520" cy="785818"/>
          </a:xfrm>
          <a:solidFill>
            <a:schemeClr val="accent3">
              <a:lumMod val="50000"/>
            </a:schemeClr>
          </a:solidFill>
        </p:grpSpPr>
        <p:sp>
          <p:nvSpPr>
            <p:cNvPr id="58" name="Овал 57">
              <a:extLst>
                <a:ext uri="{FF2B5EF4-FFF2-40B4-BE49-F238E27FC236}">
                  <a16:creationId xmlns:a16="http://schemas.microsoft.com/office/drawing/2014/main" id="{F9874EFC-D199-486E-99E9-93024685987E}"/>
                </a:ext>
              </a:extLst>
            </p:cNvPr>
            <p:cNvSpPr/>
            <p:nvPr/>
          </p:nvSpPr>
          <p:spPr>
            <a:xfrm>
              <a:off x="4786314"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a:extLst>
                <a:ext uri="{FF2B5EF4-FFF2-40B4-BE49-F238E27FC236}">
                  <a16:creationId xmlns:a16="http://schemas.microsoft.com/office/drawing/2014/main" id="{05AE15B9-59F7-48C4-B6F2-010AE8ACB69B}"/>
                </a:ext>
              </a:extLst>
            </p:cNvPr>
            <p:cNvSpPr/>
            <p:nvPr/>
          </p:nvSpPr>
          <p:spPr>
            <a:xfrm>
              <a:off x="2714612"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a:extLst>
                <a:ext uri="{FF2B5EF4-FFF2-40B4-BE49-F238E27FC236}">
                  <a16:creationId xmlns:a16="http://schemas.microsoft.com/office/drawing/2014/main" id="{6D6773FF-D9E7-40A3-AD2B-8962358D7BDC}"/>
                </a:ext>
              </a:extLst>
            </p:cNvPr>
            <p:cNvSpPr/>
            <p:nvPr/>
          </p:nvSpPr>
          <p:spPr>
            <a:xfrm>
              <a:off x="4929190"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a:extLst>
                <a:ext uri="{FF2B5EF4-FFF2-40B4-BE49-F238E27FC236}">
                  <a16:creationId xmlns:a16="http://schemas.microsoft.com/office/drawing/2014/main" id="{8A11420A-E1E8-4803-8809-C54210CE09A9}"/>
                </a:ext>
              </a:extLst>
            </p:cNvPr>
            <p:cNvSpPr/>
            <p:nvPr/>
          </p:nvSpPr>
          <p:spPr>
            <a:xfrm>
              <a:off x="2857488"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Скругленный прямоугольник 121">
              <a:extLst>
                <a:ext uri="{FF2B5EF4-FFF2-40B4-BE49-F238E27FC236}">
                  <a16:creationId xmlns:a16="http://schemas.microsoft.com/office/drawing/2014/main" id="{3B73DC3F-FC6C-43BC-A8D2-DEF9B2AA5E6B}"/>
                </a:ext>
              </a:extLst>
            </p:cNvPr>
            <p:cNvSpPr/>
            <p:nvPr/>
          </p:nvSpPr>
          <p:spPr>
            <a:xfrm>
              <a:off x="3071802" y="1571612"/>
              <a:ext cx="2143140" cy="500066"/>
            </a:xfrm>
            <a:prstGeom prst="roundRect">
              <a:avLst/>
            </a:prstGeom>
            <a:grp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grpSp>
        <p:nvGrpSpPr>
          <p:cNvPr id="63" name="Группа 62">
            <a:extLst>
              <a:ext uri="{FF2B5EF4-FFF2-40B4-BE49-F238E27FC236}">
                <a16:creationId xmlns:a16="http://schemas.microsoft.com/office/drawing/2014/main" id="{5929700E-570D-4CD1-9F4D-E9506DE0CC07}"/>
              </a:ext>
            </a:extLst>
          </p:cNvPr>
          <p:cNvGrpSpPr/>
          <p:nvPr userDrawn="1"/>
        </p:nvGrpSpPr>
        <p:grpSpPr>
          <a:xfrm rot="10800000">
            <a:off x="357158" y="460770"/>
            <a:ext cx="821538" cy="250033"/>
            <a:chOff x="2714612" y="1428736"/>
            <a:chExt cx="2857520" cy="785818"/>
          </a:xfrm>
          <a:solidFill>
            <a:schemeClr val="accent3">
              <a:lumMod val="50000"/>
            </a:schemeClr>
          </a:solidFill>
        </p:grpSpPr>
        <p:sp>
          <p:nvSpPr>
            <p:cNvPr id="64" name="Овал 63">
              <a:extLst>
                <a:ext uri="{FF2B5EF4-FFF2-40B4-BE49-F238E27FC236}">
                  <a16:creationId xmlns:a16="http://schemas.microsoft.com/office/drawing/2014/main" id="{6E41ADEE-1685-41EE-8C94-8CB1CF841B8E}"/>
                </a:ext>
              </a:extLst>
            </p:cNvPr>
            <p:cNvSpPr/>
            <p:nvPr/>
          </p:nvSpPr>
          <p:spPr>
            <a:xfrm>
              <a:off x="4786314"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a:extLst>
                <a:ext uri="{FF2B5EF4-FFF2-40B4-BE49-F238E27FC236}">
                  <a16:creationId xmlns:a16="http://schemas.microsoft.com/office/drawing/2014/main" id="{D60F2FE1-3DD9-4D18-B6EE-ED6160BB3502}"/>
                </a:ext>
              </a:extLst>
            </p:cNvPr>
            <p:cNvSpPr/>
            <p:nvPr/>
          </p:nvSpPr>
          <p:spPr>
            <a:xfrm>
              <a:off x="2714612" y="1428736"/>
              <a:ext cx="785818" cy="785818"/>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Овал 65">
              <a:extLst>
                <a:ext uri="{FF2B5EF4-FFF2-40B4-BE49-F238E27FC236}">
                  <a16:creationId xmlns:a16="http://schemas.microsoft.com/office/drawing/2014/main" id="{DA3CFB87-722A-4FE0-B835-219ED3D65906}"/>
                </a:ext>
              </a:extLst>
            </p:cNvPr>
            <p:cNvSpPr/>
            <p:nvPr/>
          </p:nvSpPr>
          <p:spPr>
            <a:xfrm>
              <a:off x="4929190"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Овал 66">
              <a:extLst>
                <a:ext uri="{FF2B5EF4-FFF2-40B4-BE49-F238E27FC236}">
                  <a16:creationId xmlns:a16="http://schemas.microsoft.com/office/drawing/2014/main" id="{314E7738-9825-43CB-B570-A8169BF2A6E0}"/>
                </a:ext>
              </a:extLst>
            </p:cNvPr>
            <p:cNvSpPr/>
            <p:nvPr/>
          </p:nvSpPr>
          <p:spPr>
            <a:xfrm>
              <a:off x="2857488" y="1571612"/>
              <a:ext cx="500066" cy="500066"/>
            </a:xfrm>
            <a:prstGeom prst="ellipse">
              <a:avLst/>
            </a:prstGeom>
            <a:grpFill/>
            <a:ln>
              <a:noFill/>
            </a:ln>
            <a:effectLst>
              <a:outerShdw blurRad="44450" dist="27940" dir="5400000" algn="ctr">
                <a:srgbClr val="000000">
                  <a:alpha val="32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Скругленный прямоугольник 127">
              <a:extLst>
                <a:ext uri="{FF2B5EF4-FFF2-40B4-BE49-F238E27FC236}">
                  <a16:creationId xmlns:a16="http://schemas.microsoft.com/office/drawing/2014/main" id="{9CC782F1-491E-48B1-BE0B-ECFEEDEB675D}"/>
                </a:ext>
              </a:extLst>
            </p:cNvPr>
            <p:cNvSpPr/>
            <p:nvPr/>
          </p:nvSpPr>
          <p:spPr>
            <a:xfrm>
              <a:off x="3071802" y="1571612"/>
              <a:ext cx="2143140" cy="500066"/>
            </a:xfrm>
            <a:prstGeom prst="roundRect">
              <a:avLst/>
            </a:prstGeom>
            <a:grpFill/>
            <a:ln>
              <a:noFill/>
            </a:ln>
            <a:effectLst>
              <a:outerShdw blurRad="44450" dist="27940" dir="5400000" algn="ctr">
                <a:srgbClr val="000000">
                  <a:alpha val="32000"/>
                </a:srgbClr>
              </a:outerShdw>
              <a:softEdge rad="63500"/>
            </a:effectLst>
            <a:scene3d>
              <a:camera prst="perspectiveFront"/>
              <a:lightRig rig="balanced" dir="t">
                <a:rot lat="0" lon="0" rev="8700000"/>
              </a:lightRig>
            </a:scene3d>
            <a:sp3d>
              <a:bevelT w="190500" h="38100" prst="divot"/>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6917436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rtl="0" eaLnBrk="1" fontAlgn="base" hangingPunct="1">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1" fontAlgn="base" hangingPunct="1">
        <a:spcBef>
          <a:spcPct val="0"/>
        </a:spcBef>
        <a:spcAft>
          <a:spcPct val="0"/>
        </a:spcAft>
        <a:defRPr sz="3600" b="1">
          <a:solidFill>
            <a:srgbClr val="FF8D3E"/>
          </a:solidFill>
          <a:latin typeface="Verdana" pitchFamily="34" charset="0"/>
        </a:defRPr>
      </a:lvl2pPr>
      <a:lvl3pPr algn="l" rtl="0" eaLnBrk="1" fontAlgn="base" hangingPunct="1">
        <a:spcBef>
          <a:spcPct val="0"/>
        </a:spcBef>
        <a:spcAft>
          <a:spcPct val="0"/>
        </a:spcAft>
        <a:defRPr sz="3600" b="1">
          <a:solidFill>
            <a:srgbClr val="FF8D3E"/>
          </a:solidFill>
          <a:latin typeface="Verdana" pitchFamily="34" charset="0"/>
        </a:defRPr>
      </a:lvl3pPr>
      <a:lvl4pPr algn="l" rtl="0" eaLnBrk="1" fontAlgn="base" hangingPunct="1">
        <a:spcBef>
          <a:spcPct val="0"/>
        </a:spcBef>
        <a:spcAft>
          <a:spcPct val="0"/>
        </a:spcAft>
        <a:defRPr sz="3600" b="1">
          <a:solidFill>
            <a:srgbClr val="FF8D3E"/>
          </a:solidFill>
          <a:latin typeface="Verdana" pitchFamily="34" charset="0"/>
        </a:defRPr>
      </a:lvl4pPr>
      <a:lvl5pPr algn="l" rtl="0" eaLnBrk="1" fontAlgn="base" hangingPunct="1">
        <a:spcBef>
          <a:spcPct val="0"/>
        </a:spcBef>
        <a:spcAft>
          <a:spcPct val="0"/>
        </a:spcAft>
        <a:defRPr sz="3600" b="1">
          <a:solidFill>
            <a:srgbClr val="FF8D3E"/>
          </a:solidFill>
          <a:latin typeface="Verdana" pitchFamily="34" charset="0"/>
        </a:defRPr>
      </a:lvl5pPr>
      <a:lvl6pPr marL="457200" algn="l" rtl="0" eaLnBrk="1" fontAlgn="base" hangingPunct="1">
        <a:spcBef>
          <a:spcPct val="0"/>
        </a:spcBef>
        <a:spcAft>
          <a:spcPct val="0"/>
        </a:spcAft>
        <a:defRPr sz="3600" b="1">
          <a:solidFill>
            <a:srgbClr val="FF8D3E"/>
          </a:solidFill>
          <a:latin typeface="Verdana" pitchFamily="34" charset="0"/>
        </a:defRPr>
      </a:lvl6pPr>
      <a:lvl7pPr marL="914400" algn="l" rtl="0" eaLnBrk="1" fontAlgn="base" hangingPunct="1">
        <a:spcBef>
          <a:spcPct val="0"/>
        </a:spcBef>
        <a:spcAft>
          <a:spcPct val="0"/>
        </a:spcAft>
        <a:defRPr sz="3600" b="1">
          <a:solidFill>
            <a:srgbClr val="FF8D3E"/>
          </a:solidFill>
          <a:latin typeface="Verdana" pitchFamily="34" charset="0"/>
        </a:defRPr>
      </a:lvl7pPr>
      <a:lvl8pPr marL="1371600" algn="l" rtl="0" eaLnBrk="1" fontAlgn="base" hangingPunct="1">
        <a:spcBef>
          <a:spcPct val="0"/>
        </a:spcBef>
        <a:spcAft>
          <a:spcPct val="0"/>
        </a:spcAft>
        <a:defRPr sz="3600" b="1">
          <a:solidFill>
            <a:srgbClr val="FF8D3E"/>
          </a:solidFill>
          <a:latin typeface="Verdana" pitchFamily="34" charset="0"/>
        </a:defRPr>
      </a:lvl8pPr>
      <a:lvl9pPr marL="1828800" algn="l" rtl="0" eaLnBrk="1" fontAlgn="base" hangingPunct="1">
        <a:spcBef>
          <a:spcPct val="0"/>
        </a:spcBef>
        <a:spcAft>
          <a:spcPct val="0"/>
        </a:spcAft>
        <a:defRPr sz="3600" b="1">
          <a:solidFill>
            <a:srgbClr val="FF8D3E"/>
          </a:solidFill>
          <a:latin typeface="Verdana" pitchFamily="34" charset="0"/>
        </a:defRPr>
      </a:lvl9pPr>
      <a:extLst/>
    </p:titleStyle>
    <p:bodyStyle>
      <a:lvl1pPr marL="265113" indent="-265113" algn="l" rtl="0" eaLnBrk="1" fontAlgn="base" hangingPunct="1">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eaLnBrk="1" fontAlgn="base" hangingPunct="1">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eaLnBrk="1" fontAlgn="base" hangingPunct="1">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eaLnBrk="1" fontAlgn="base" hangingPunct="1">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eaLnBrk="1" fontAlgn="base" hangingPunct="1">
        <a:spcBef>
          <a:spcPts val="250"/>
        </a:spcBef>
        <a:spcAft>
          <a:spcPct val="0"/>
        </a:spcAft>
        <a:buClr>
          <a:srgbClr val="4A85BF"/>
        </a:buClr>
        <a:buSzPct val="100000"/>
        <a:buFont typeface="Wingdings 2" panose="05020102010507070707"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lumMod val="80000"/>
              </a:schemeClr>
            </a:gs>
            <a:gs pos="100000">
              <a:schemeClr val="bg2">
                <a:shade val="96000"/>
                <a:hueMod val="88000"/>
                <a:satMod val="220000"/>
                <a:lumMod val="82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 name="Полилиния 12">
            <a:extLst>
              <a:ext uri="{FF2B5EF4-FFF2-40B4-BE49-F238E27FC236}">
                <a16:creationId xmlns:a16="http://schemas.microsoft.com/office/drawing/2014/main" id="{3E99EE37-08CF-4B87-8CFB-1C9B922C8A10}"/>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Полилиния 11">
            <a:extLst>
              <a:ext uri="{FF2B5EF4-FFF2-40B4-BE49-F238E27FC236}">
                <a16:creationId xmlns:a16="http://schemas.microsoft.com/office/drawing/2014/main" id="{1590638F-4B3F-4198-A199-EF15FC082FDB}"/>
              </a:ext>
            </a:extLst>
          </p:cNvPr>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4" name="Прямоугольный треугольник 13">
            <a:extLst>
              <a:ext uri="{FF2B5EF4-FFF2-40B4-BE49-F238E27FC236}">
                <a16:creationId xmlns:a16="http://schemas.microsoft.com/office/drawing/2014/main" id="{134793D2-1348-4FF9-AE2F-CCFB37BFAC5A}"/>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Прямая соединительная линия 14">
            <a:extLst>
              <a:ext uri="{FF2B5EF4-FFF2-40B4-BE49-F238E27FC236}">
                <a16:creationId xmlns:a16="http://schemas.microsoft.com/office/drawing/2014/main" id="{D4AB25D6-A5B0-4AD9-8CB8-676B989AB3F9}"/>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a:extLst>
              <a:ext uri="{FF2B5EF4-FFF2-40B4-BE49-F238E27FC236}">
                <a16:creationId xmlns:a16="http://schemas.microsoft.com/office/drawing/2014/main" id="{B32CAFFD-CDE1-46D7-8788-B713D5E13354}"/>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a:t>Образец заголовка</a:t>
            </a:r>
            <a:endParaRPr lang="en-US"/>
          </a:p>
        </p:txBody>
      </p:sp>
      <p:sp>
        <p:nvSpPr>
          <p:cNvPr id="8201" name="Текст 29">
            <a:extLst>
              <a:ext uri="{FF2B5EF4-FFF2-40B4-BE49-F238E27FC236}">
                <a16:creationId xmlns:a16="http://schemas.microsoft.com/office/drawing/2014/main" id="{D8392B0A-425F-4E36-BF10-46423375C2D5}"/>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 name="Дата 9">
            <a:extLst>
              <a:ext uri="{FF2B5EF4-FFF2-40B4-BE49-F238E27FC236}">
                <a16:creationId xmlns:a16="http://schemas.microsoft.com/office/drawing/2014/main" id="{F0997DAB-322E-4F8B-8C08-F941BB53E291}"/>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902FF856-CDA7-464E-B0E3-A0D7984E2284}" type="datetimeFigureOut">
              <a:rPr lang="ru-RU"/>
              <a:pPr>
                <a:defRPr/>
              </a:pPr>
              <a:t>11.03.2025</a:t>
            </a:fld>
            <a:endParaRPr lang="ru-RU" dirty="0"/>
          </a:p>
        </p:txBody>
      </p:sp>
      <p:sp>
        <p:nvSpPr>
          <p:cNvPr id="22" name="Нижний колонтитул 21">
            <a:extLst>
              <a:ext uri="{FF2B5EF4-FFF2-40B4-BE49-F238E27FC236}">
                <a16:creationId xmlns:a16="http://schemas.microsoft.com/office/drawing/2014/main" id="{795B667A-D81E-4755-951F-777578C7233C}"/>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ru-RU"/>
          </a:p>
        </p:txBody>
      </p:sp>
      <p:sp>
        <p:nvSpPr>
          <p:cNvPr id="18" name="Номер слайда 17">
            <a:extLst>
              <a:ext uri="{FF2B5EF4-FFF2-40B4-BE49-F238E27FC236}">
                <a16:creationId xmlns:a16="http://schemas.microsoft.com/office/drawing/2014/main" id="{7D71A0DF-F8DB-4DC0-91B6-B2ECA27B84AC}"/>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ED57D3CE-334E-45DA-A7E5-684FC4851063}" type="slidenum">
              <a:rPr lang="ru-RU" altLang="ru-RU"/>
              <a:pPr/>
              <a:t>‹#›</a:t>
            </a:fld>
            <a:endParaRPr lang="ru-RU" altLang="ru-RU"/>
          </a:p>
        </p:txBody>
      </p:sp>
    </p:spTree>
    <p:extLst>
      <p:ext uri="{BB962C8B-B14F-4D97-AF65-F5344CB8AC3E}">
        <p14:creationId xmlns:p14="http://schemas.microsoft.com/office/powerpoint/2010/main" val="9412915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6.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6228184" y="5949280"/>
            <a:ext cx="2664296" cy="653807"/>
          </a:xfrm>
        </p:spPr>
        <p:txBody>
          <a:bodyPr>
            <a:normAutofit/>
          </a:bodyPr>
          <a:lstStyle/>
          <a:p>
            <a:pPr algn="just"/>
            <a:r>
              <a:rPr lang="ru-RU" sz="1400" b="1" dirty="0">
                <a:latin typeface="Times New Roman" panose="02020603050405020304" pitchFamily="18" charset="0"/>
                <a:cs typeface="Times New Roman" panose="02020603050405020304" pitchFamily="18" charset="0"/>
              </a:rPr>
              <a:t>Реутова Анна Степановна педагог-психолог</a:t>
            </a:r>
          </a:p>
        </p:txBody>
      </p:sp>
      <p:graphicFrame>
        <p:nvGraphicFramePr>
          <p:cNvPr id="2" name="Объект 1">
            <a:extLst>
              <a:ext uri="{FF2B5EF4-FFF2-40B4-BE49-F238E27FC236}">
                <a16:creationId xmlns:a16="http://schemas.microsoft.com/office/drawing/2014/main" id="{7E0B5861-AB98-46AC-8DFE-AC0362209234}"/>
              </a:ext>
            </a:extLst>
          </p:cNvPr>
          <p:cNvGraphicFramePr>
            <a:graphicFrameLocks noChangeAspect="1"/>
          </p:cNvGraphicFramePr>
          <p:nvPr>
            <p:extLst>
              <p:ext uri="{D42A27DB-BD31-4B8C-83A1-F6EECF244321}">
                <p14:modId xmlns:p14="http://schemas.microsoft.com/office/powerpoint/2010/main" val="1845491256"/>
              </p:ext>
            </p:extLst>
          </p:nvPr>
        </p:nvGraphicFramePr>
        <p:xfrm>
          <a:off x="2011363" y="153988"/>
          <a:ext cx="5043487" cy="2271712"/>
        </p:xfrm>
        <a:graphic>
          <a:graphicData uri="http://schemas.openxmlformats.org/presentationml/2006/ole">
            <mc:AlternateContent xmlns:mc="http://schemas.openxmlformats.org/markup-compatibility/2006">
              <mc:Choice xmlns:v="urn:schemas-microsoft-com:vml" Requires="v">
                <p:oleObj name="Document" r:id="rId2" imgW="6464174" imgH="3464565" progId="Word.Document.12">
                  <p:embed/>
                </p:oleObj>
              </mc:Choice>
              <mc:Fallback>
                <p:oleObj name="Document" r:id="rId2" imgW="6464174" imgH="3464565" progId="Word.Document.12">
                  <p:embed/>
                  <p:pic>
                    <p:nvPicPr>
                      <p:cNvPr id="2" name="Объект 1">
                        <a:extLst>
                          <a:ext uri="{FF2B5EF4-FFF2-40B4-BE49-F238E27FC236}">
                            <a16:creationId xmlns:a16="http://schemas.microsoft.com/office/drawing/2014/main" id="{7E0B5861-AB98-46AC-8DFE-AC0362209234}"/>
                          </a:ext>
                        </a:extLst>
                      </p:cNvPr>
                      <p:cNvPicPr/>
                      <p:nvPr/>
                    </p:nvPicPr>
                    <p:blipFill>
                      <a:blip r:embed="rId3"/>
                      <a:stretch>
                        <a:fillRect/>
                      </a:stretch>
                    </p:blipFill>
                    <p:spPr>
                      <a:xfrm>
                        <a:off x="2011363" y="153988"/>
                        <a:ext cx="5043487" cy="227171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63BD72C8-58AC-4524-86D9-5E8D6AFACBBC}"/>
              </a:ext>
            </a:extLst>
          </p:cNvPr>
          <p:cNvSpPr txBox="1"/>
          <p:nvPr/>
        </p:nvSpPr>
        <p:spPr>
          <a:xfrm>
            <a:off x="1979712" y="1844824"/>
            <a:ext cx="5976664" cy="1200329"/>
          </a:xfrm>
          <a:prstGeom prst="rect">
            <a:avLst/>
          </a:prstGeom>
          <a:noFill/>
        </p:spPr>
        <p:txBody>
          <a:bodyPr wrap="square">
            <a:spAutoFit/>
          </a:bodyPr>
          <a:lstStyle/>
          <a:p>
            <a:pPr algn="ctr"/>
            <a:r>
              <a:rPr lang="ru-RU" altLang="ru-RU" sz="3600" b="1" i="1" dirty="0">
                <a:solidFill>
                  <a:srgbClr val="3D0BF5"/>
                </a:solidFill>
                <a:latin typeface="Times New Roman" panose="02020603050405020304" pitchFamily="18" charset="0"/>
                <a:cs typeface="Times New Roman" panose="02020603050405020304" pitchFamily="18" charset="0"/>
              </a:rPr>
              <a:t>Конфликты и способы их разрешения</a:t>
            </a:r>
            <a:endParaRPr lang="ru-RU" sz="3600" b="1" i="1" dirty="0">
              <a:solidFill>
                <a:srgbClr val="3D0BF5"/>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C9D6BF95-889E-4724-96FE-73E69D9BC801}"/>
              </a:ext>
            </a:extLst>
          </p:cNvPr>
          <p:cNvPicPr>
            <a:picLocks noChangeAspect="1"/>
          </p:cNvPicPr>
          <p:nvPr/>
        </p:nvPicPr>
        <p:blipFill>
          <a:blip r:embed="rId4"/>
          <a:stretch>
            <a:fillRect/>
          </a:stretch>
        </p:blipFill>
        <p:spPr>
          <a:xfrm>
            <a:off x="2339752" y="3140968"/>
            <a:ext cx="5112568" cy="29523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1622"/>
            <a:ext cx="7416824" cy="578202"/>
          </a:xfrm>
        </p:spPr>
        <p:txBody>
          <a:bodyPr>
            <a:normAutofit/>
          </a:bodyPr>
          <a:lstStyle/>
          <a:p>
            <a:r>
              <a:rPr lang="ru-RU" sz="3000" b="1" dirty="0">
                <a:solidFill>
                  <a:srgbClr val="3D0BF5"/>
                </a:solidFill>
                <a:effectLst/>
                <a:latin typeface="Times New Roman" panose="02020603050405020304" pitchFamily="18" charset="0"/>
                <a:cs typeface="Times New Roman" panose="02020603050405020304" pitchFamily="18" charset="0"/>
              </a:rPr>
              <a:t>Подавление, силовое решение конфликта</a:t>
            </a:r>
          </a:p>
        </p:txBody>
      </p:sp>
      <p:sp>
        <p:nvSpPr>
          <p:cNvPr id="3" name="Объект 2"/>
          <p:cNvSpPr>
            <a:spLocks noGrp="1"/>
          </p:cNvSpPr>
          <p:nvPr>
            <p:ph idx="1"/>
          </p:nvPr>
        </p:nvSpPr>
        <p:spPr>
          <a:xfrm>
            <a:off x="2483768" y="908721"/>
            <a:ext cx="6264696" cy="1104805"/>
          </a:xfrm>
        </p:spPr>
        <p:txBody>
          <a:bodyPr/>
          <a:lstStyle/>
          <a:p>
            <a:pPr marL="0" indent="0" algn="just">
              <a:spcBef>
                <a:spcPts val="0"/>
              </a:spcBef>
              <a:buNone/>
            </a:pPr>
            <a:r>
              <a:rPr lang="ru-RU" sz="1600" b="1" dirty="0">
                <a:latin typeface="Times New Roman" panose="02020603050405020304" pitchFamily="18" charset="0"/>
                <a:cs typeface="Times New Roman" panose="02020603050405020304" pitchFamily="18" charset="0"/>
              </a:rPr>
              <a:t>ТАКОЙ ВИД ПОВЕДЕНИЯ В КОНФЛИКТЕ, В КОТОРОМ ЧЕЛОВЕК СТРЕМИТСЯ ДОБИТЬСЯ УДОВЛЕТВОРЕНИЯ СВОИХ ИНТЕРЕСОВ В УЩЕРБ ИНТЕРЕСАМ ДРУГОГО. </a:t>
            </a:r>
            <a:endParaRPr lang="ru-RU" sz="1600" b="1" i="1" dirty="0">
              <a:latin typeface="Times New Roman" panose="02020603050405020304" pitchFamily="18" charset="0"/>
              <a:cs typeface="Times New Roman" panose="02020603050405020304" pitchFamily="18" charset="0"/>
            </a:endParaRPr>
          </a:p>
          <a:p>
            <a:pPr marL="0" indent="0" algn="just">
              <a:spcBef>
                <a:spcPts val="0"/>
              </a:spcBef>
            </a:pPr>
            <a:endParaRPr lang="ru-RU" sz="1400" b="1" i="1" dirty="0">
              <a:latin typeface="Times New Roman" panose="02020603050405020304" pitchFamily="18" charset="0"/>
              <a:cs typeface="Times New Roman" panose="02020603050405020304" pitchFamily="18" charset="0"/>
            </a:endParaRPr>
          </a:p>
          <a:p>
            <a:endParaRPr lang="ru-RU" sz="1400" b="1" i="1" dirty="0"/>
          </a:p>
          <a:p>
            <a:endParaRPr lang="ru-RU" sz="1400" dirty="0"/>
          </a:p>
        </p:txBody>
      </p:sp>
      <p:graphicFrame>
        <p:nvGraphicFramePr>
          <p:cNvPr id="4" name="Таблица 3"/>
          <p:cNvGraphicFramePr>
            <a:graphicFrameLocks noGrp="1"/>
          </p:cNvGraphicFramePr>
          <p:nvPr>
            <p:extLst>
              <p:ext uri="{D42A27DB-BD31-4B8C-83A1-F6EECF244321}">
                <p14:modId xmlns:p14="http://schemas.microsoft.com/office/powerpoint/2010/main" val="1655189125"/>
              </p:ext>
            </p:extLst>
          </p:nvPr>
        </p:nvGraphicFramePr>
        <p:xfrm>
          <a:off x="539553" y="2532199"/>
          <a:ext cx="8352927" cy="4085419"/>
        </p:xfrm>
        <a:graphic>
          <a:graphicData uri="http://schemas.openxmlformats.org/drawingml/2006/table">
            <a:tbl>
              <a:tblPr firstRow="1" bandRow="1">
                <a:tableStyleId>{5C22544A-7EE6-4342-B048-85BDC9FD1C3A}</a:tableStyleId>
              </a:tblPr>
              <a:tblGrid>
                <a:gridCol w="5544615">
                  <a:extLst>
                    <a:ext uri="{9D8B030D-6E8A-4147-A177-3AD203B41FA5}">
                      <a16:colId xmlns:a16="http://schemas.microsoft.com/office/drawing/2014/main" val="3306457792"/>
                    </a:ext>
                  </a:extLst>
                </a:gridCol>
                <a:gridCol w="2808312">
                  <a:extLst>
                    <a:ext uri="{9D8B030D-6E8A-4147-A177-3AD203B41FA5}">
                      <a16:colId xmlns:a16="http://schemas.microsoft.com/office/drawing/2014/main" val="2582020416"/>
                    </a:ext>
                  </a:extLst>
                </a:gridCol>
              </a:tblGrid>
              <a:tr h="2870006">
                <a:tc>
                  <a:txBody>
                    <a:bodyPr/>
                    <a:lstStyle/>
                    <a:p>
                      <a:pPr marL="0" marR="0" lvl="0" indent="0" algn="just" defTabSz="914400" rtl="0" eaLnBrk="1" fontAlgn="auto" latinLnBrk="0" hangingPunct="1">
                        <a:lnSpc>
                          <a:spcPct val="100000"/>
                        </a:lnSpc>
                        <a:spcBef>
                          <a:spcPts val="0"/>
                        </a:spcBef>
                        <a:spcAft>
                          <a:spcPts val="0"/>
                        </a:spcAft>
                        <a:buClrTx/>
                        <a:buSzTx/>
                        <a:buFontTx/>
                        <a:buAutoNum type="arabicPeriod"/>
                        <a:tabLst/>
                        <a:defRPr/>
                      </a:pPr>
                      <a:r>
                        <a:rPr lang="ru-RU" sz="1800" dirty="0">
                          <a:solidFill>
                            <a:schemeClr val="tx1"/>
                          </a:solidFill>
                          <a:latin typeface="Times New Roman" panose="02020603050405020304" pitchFamily="18" charset="0"/>
                          <a:cs typeface="Times New Roman" panose="02020603050405020304" pitchFamily="18" charset="0"/>
                        </a:rPr>
                        <a:t> Упорное отстаивание своих интересов в ущерб интересов другого человека может помочь человеку временно удержать вверх в конфликтной ситуации.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800" b="0" dirty="0">
                          <a:solidFill>
                            <a:schemeClr val="tx1"/>
                          </a:solidFill>
                          <a:latin typeface="Times New Roman" panose="02020603050405020304" pitchFamily="18" charset="0"/>
                          <a:cs typeface="Times New Roman" panose="02020603050405020304" pitchFamily="18" charset="0"/>
                        </a:rPr>
                        <a:t>В длительных отношениях возможны лишь элементы соревнования, при условии, что оно проводится честно и по заранее определенным правилам и его результаты не окажут сильного влияния на отношения между его участниками. В этом случае соревнование, может помочь оживить обстановку и заставить людей более активно добиваться своих целей.</a:t>
                      </a:r>
                    </a:p>
                    <a:p>
                      <a:endParaRPr lang="ru-RU"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a:r>
                        <a:rPr lang="ru-RU" sz="1800" dirty="0">
                          <a:solidFill>
                            <a:schemeClr val="tx1"/>
                          </a:solidFill>
                          <a:latin typeface="Times New Roman" panose="02020603050405020304" pitchFamily="18" charset="0"/>
                          <a:cs typeface="Times New Roman" panose="02020603050405020304" pitchFamily="18" charset="0"/>
                        </a:rPr>
                        <a:t>В длительных отношениях такая</a:t>
                      </a:r>
                      <a:r>
                        <a:rPr lang="ru-RU" sz="1800" baseline="0" dirty="0">
                          <a:solidFill>
                            <a:schemeClr val="tx1"/>
                          </a:solidFill>
                          <a:latin typeface="Times New Roman" panose="02020603050405020304" pitchFamily="18" charset="0"/>
                          <a:cs typeface="Times New Roman" panose="02020603050405020304" pitchFamily="18" charset="0"/>
                        </a:rPr>
                        <a:t> стратегия не применима </a:t>
                      </a:r>
                      <a:r>
                        <a:rPr lang="ru-RU" sz="1800" dirty="0">
                          <a:solidFill>
                            <a:schemeClr val="tx1"/>
                          </a:solidFill>
                          <a:latin typeface="Times New Roman" panose="02020603050405020304" pitchFamily="18" charset="0"/>
                          <a:cs typeface="Times New Roman" panose="02020603050405020304" pitchFamily="18" charset="0"/>
                        </a:rPr>
                        <a:t>(будь то дружеские отношения, отношения с любимым человеком, в семье, на работе и т.д.)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7603627"/>
                  </a:ext>
                </a:extLst>
              </a:tr>
              <a:tr h="7630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i="1" dirty="0">
                          <a:solidFill>
                            <a:srgbClr val="FF0000"/>
                          </a:solidFill>
                          <a:latin typeface="Times New Roman" panose="02020603050405020304" pitchFamily="18" charset="0"/>
                          <a:cs typeface="Times New Roman" panose="02020603050405020304" pitchFamily="18" charset="0"/>
                        </a:rPr>
                        <a:t>2. !!</a:t>
                      </a:r>
                      <a:r>
                        <a:rPr lang="ru-RU" sz="1800" b="1" i="1" baseline="0" dirty="0">
                          <a:solidFill>
                            <a:srgbClr val="FF0000"/>
                          </a:solidFill>
                          <a:latin typeface="Times New Roman" panose="02020603050405020304" pitchFamily="18" charset="0"/>
                          <a:cs typeface="Times New Roman" panose="02020603050405020304" pitchFamily="18" charset="0"/>
                        </a:rPr>
                        <a:t>! Если речь идет о жизни и здоровье человека!!!</a:t>
                      </a:r>
                      <a:r>
                        <a:rPr lang="ru-RU" sz="1800" b="1" i="1" dirty="0">
                          <a:solidFill>
                            <a:srgbClr val="FF0000"/>
                          </a:solidFill>
                          <a:latin typeface="Times New Roman" panose="02020603050405020304" pitchFamily="18" charset="0"/>
                          <a:cs typeface="Times New Roman" panose="02020603050405020304" pitchFamily="18" charset="0"/>
                        </a:rPr>
                        <a:t> </a:t>
                      </a:r>
                      <a:endParaRPr lang="ru-RU" sz="1800" b="1" dirty="0">
                        <a:solidFill>
                          <a:srgbClr val="FF0000"/>
                        </a:solidFill>
                        <a:latin typeface="Times New Roman" panose="02020603050405020304" pitchFamily="18" charset="0"/>
                        <a:cs typeface="Times New Roman" panose="02020603050405020304" pitchFamily="18" charset="0"/>
                      </a:endParaRPr>
                    </a:p>
                    <a:p>
                      <a:endParaRPr lang="ru-RU" sz="1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72000">
                          <a:schemeClr val="bg2">
                            <a:lumMod val="78000"/>
                          </a:schemeClr>
                        </a:gs>
                        <a:gs pos="100000">
                          <a:schemeClr val="bg2">
                            <a:shade val="96000"/>
                            <a:hueMod val="88000"/>
                            <a:satMod val="220000"/>
                            <a:lumMod val="82000"/>
                          </a:schemeClr>
                        </a:gs>
                      </a:gsLst>
                      <a:path path="circle">
                        <a:fillToRect l="100000" t="100000"/>
                      </a:path>
                    </a:gradFill>
                  </a:tcPr>
                </a:tc>
                <a:tc vMerge="1">
                  <a:txBody>
                    <a:bodyPr/>
                    <a:lstStyle/>
                    <a:p>
                      <a:endParaRPr lang="ru-RU" dirty="0"/>
                    </a:p>
                  </a:txBody>
                  <a:tcPr/>
                </a:tc>
                <a:extLst>
                  <a:ext uri="{0D108BD9-81ED-4DB2-BD59-A6C34878D82A}">
                    <a16:rowId xmlns:a16="http://schemas.microsoft.com/office/drawing/2014/main" val="1447544780"/>
                  </a:ext>
                </a:extLst>
              </a:tr>
            </a:tbl>
          </a:graphicData>
        </a:graphic>
      </p:graphicFrame>
      <p:cxnSp>
        <p:nvCxnSpPr>
          <p:cNvPr id="7" name="Прямая со стрелкой 6"/>
          <p:cNvCxnSpPr>
            <a:cxnSpLocks/>
          </p:cNvCxnSpPr>
          <p:nvPr/>
        </p:nvCxnSpPr>
        <p:spPr>
          <a:xfrm flipH="1">
            <a:off x="3203848" y="2072423"/>
            <a:ext cx="864096" cy="4008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7148615" y="1825230"/>
            <a:ext cx="720080" cy="648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201" y="908721"/>
            <a:ext cx="1712519" cy="1284896"/>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4725144"/>
            <a:ext cx="2304255" cy="1656184"/>
          </a:xfrm>
          <a:prstGeom prst="rect">
            <a:avLst/>
          </a:prstGeom>
        </p:spPr>
      </p:pic>
    </p:spTree>
    <p:extLst>
      <p:ext uri="{BB962C8B-B14F-4D97-AF65-F5344CB8AC3E}">
        <p14:creationId xmlns:p14="http://schemas.microsoft.com/office/powerpoint/2010/main" val="213880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352928" cy="936104"/>
          </a:xfrm>
        </p:spPr>
        <p:txBody>
          <a:bodyPr>
            <a:normAutofit fontScale="90000"/>
          </a:bodyPr>
          <a:lstStyle/>
          <a:p>
            <a:pPr algn="ctr"/>
            <a:r>
              <a:rPr lang="ru-RU" dirty="0">
                <a:solidFill>
                  <a:srgbClr val="3D0BF5"/>
                </a:solidFill>
                <a:effectLst/>
                <a:latin typeface="Times New Roman" panose="02020603050405020304" pitchFamily="18" charset="0"/>
                <a:cs typeface="Times New Roman" panose="02020603050405020304" pitchFamily="18" charset="0"/>
              </a:rPr>
              <a:t>Избегание </a:t>
            </a:r>
            <a:r>
              <a:rPr lang="ru-RU" dirty="0"/>
              <a:t> </a:t>
            </a:r>
            <a:br>
              <a:rPr lang="ru-RU" dirty="0"/>
            </a:br>
            <a:endParaRPr lang="ru-RU" dirty="0"/>
          </a:p>
        </p:txBody>
      </p:sp>
      <p:sp>
        <p:nvSpPr>
          <p:cNvPr id="3" name="Объект 2"/>
          <p:cNvSpPr>
            <a:spLocks noGrp="1"/>
          </p:cNvSpPr>
          <p:nvPr>
            <p:ph idx="1"/>
          </p:nvPr>
        </p:nvSpPr>
        <p:spPr>
          <a:xfrm>
            <a:off x="1979712" y="836712"/>
            <a:ext cx="6840760" cy="869187"/>
          </a:xfrm>
        </p:spPr>
        <p:txBody>
          <a:bodyPr/>
          <a:lstStyle/>
          <a:p>
            <a:pPr marL="0" indent="0" algn="ctr">
              <a:spcBef>
                <a:spcPts val="0"/>
              </a:spcBef>
              <a:buNone/>
            </a:pPr>
            <a:r>
              <a:rPr lang="ru-RU" sz="1600" b="1" dirty="0">
                <a:latin typeface="Times New Roman" panose="02020603050405020304" pitchFamily="18" charset="0"/>
                <a:cs typeface="Times New Roman" panose="02020603050405020304" pitchFamily="18" charset="0"/>
              </a:rPr>
              <a:t>ЧЕЛОВЕК НЕ ОТСТАИВАЕТ СОБСТВЕННЫЕ ИНТЕРЕСЫ, НО ПРИ ЭТОМ НЕ УЧИТЫВАЕТ И ИНТЕРЕСЫ ДРУГИХ.</a:t>
            </a:r>
            <a:br>
              <a:rPr lang="ru-RU" sz="1400" dirty="0"/>
            </a:br>
            <a:endParaRPr lang="ru-RU" sz="1400" dirty="0"/>
          </a:p>
          <a:p>
            <a:pPr marL="0" indent="0">
              <a:buNone/>
            </a:pPr>
            <a:endParaRPr lang="ru-RU" sz="1400" b="1" i="1" dirty="0"/>
          </a:p>
          <a:p>
            <a:pPr marL="0" indent="0">
              <a:buNone/>
            </a:pPr>
            <a:endParaRPr lang="ru-RU" sz="1400" b="1" i="1" dirty="0"/>
          </a:p>
          <a:p>
            <a:pPr marL="0" indent="0">
              <a:buNone/>
            </a:pPr>
            <a:endParaRPr lang="ru-RU" sz="1400" b="1" i="1" dirty="0"/>
          </a:p>
          <a:p>
            <a:pPr marL="0" indent="0">
              <a:buNone/>
            </a:pPr>
            <a:endParaRPr lang="ru-RU" sz="1400" b="1" i="1" dirty="0"/>
          </a:p>
          <a:p>
            <a:pPr marL="0" indent="0">
              <a:buNone/>
            </a:pPr>
            <a:endParaRPr lang="ru-RU" sz="1400" b="1" i="1" dirty="0"/>
          </a:p>
        </p:txBody>
      </p:sp>
      <p:graphicFrame>
        <p:nvGraphicFramePr>
          <p:cNvPr id="4" name="Таблица 3"/>
          <p:cNvGraphicFramePr>
            <a:graphicFrameLocks noGrp="1"/>
          </p:cNvGraphicFramePr>
          <p:nvPr>
            <p:extLst>
              <p:ext uri="{D42A27DB-BD31-4B8C-83A1-F6EECF244321}">
                <p14:modId xmlns:p14="http://schemas.microsoft.com/office/powerpoint/2010/main" val="590300331"/>
              </p:ext>
            </p:extLst>
          </p:nvPr>
        </p:nvGraphicFramePr>
        <p:xfrm>
          <a:off x="179512" y="2202289"/>
          <a:ext cx="8640960" cy="4450080"/>
        </p:xfrm>
        <a:graphic>
          <a:graphicData uri="http://schemas.openxmlformats.org/drawingml/2006/table">
            <a:tbl>
              <a:tblPr firstRow="1" bandRow="1">
                <a:tableStyleId>{5C22544A-7EE6-4342-B048-85BDC9FD1C3A}</a:tableStyleId>
              </a:tblPr>
              <a:tblGrid>
                <a:gridCol w="5466231">
                  <a:extLst>
                    <a:ext uri="{9D8B030D-6E8A-4147-A177-3AD203B41FA5}">
                      <a16:colId xmlns:a16="http://schemas.microsoft.com/office/drawing/2014/main" val="3669472154"/>
                    </a:ext>
                  </a:extLst>
                </a:gridCol>
                <a:gridCol w="3174729">
                  <a:extLst>
                    <a:ext uri="{9D8B030D-6E8A-4147-A177-3AD203B41FA5}">
                      <a16:colId xmlns:a16="http://schemas.microsoft.com/office/drawing/2014/main" val="1275473809"/>
                    </a:ext>
                  </a:extLst>
                </a:gridCol>
              </a:tblGrid>
              <a:tr h="153018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000" dirty="0">
                          <a:solidFill>
                            <a:srgbClr val="FF0000"/>
                          </a:solidFill>
                          <a:latin typeface="Times New Roman" panose="02020603050405020304" pitchFamily="18" charset="0"/>
                          <a:cs typeface="Times New Roman" panose="02020603050405020304" pitchFamily="18" charset="0"/>
                        </a:rPr>
                        <a:t>1. Когда предмет конфликта не очень важен </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(«Если Вы не можете договориться, какую программу по телевизору смотреть, можно заняться чем-нибудь другим» - пишет американский психолог С. </a:t>
                      </a:r>
                      <a:r>
                        <a:rPr lang="ru-RU" sz="2000" dirty="0" err="1">
                          <a:solidFill>
                            <a:schemeClr val="tx1">
                              <a:lumMod val="95000"/>
                              <a:lumOff val="5000"/>
                            </a:schemeClr>
                          </a:solidFill>
                          <a:latin typeface="Times New Roman" panose="02020603050405020304" pitchFamily="18" charset="0"/>
                          <a:cs typeface="Times New Roman" panose="02020603050405020304" pitchFamily="18" charset="0"/>
                        </a:rPr>
                        <a:t>Кови</a:t>
                      </a: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indent="0" algn="ctr">
                        <a:spcBef>
                          <a:spcPts val="0"/>
                        </a:spcBef>
                        <a:buNone/>
                      </a:pPr>
                      <a:r>
                        <a:rPr lang="ru-RU" sz="2400" dirty="0">
                          <a:solidFill>
                            <a:schemeClr val="tx1"/>
                          </a:solidFill>
                          <a:latin typeface="Times New Roman" panose="02020603050405020304" pitchFamily="18" charset="0"/>
                          <a:cs typeface="Times New Roman" panose="02020603050405020304" pitchFamily="18" charset="0"/>
                        </a:rPr>
                        <a:t>Но в долгосрочных отношениях важно открыто обсуждать все спорные вопросы, а избегание существующих трудностей приводит только к накоплению неудовлетворенности и  напряжения.</a:t>
                      </a:r>
                      <a:r>
                        <a:rPr lang="ru-RU" sz="2400" b="1" i="1" dirty="0">
                          <a:solidFill>
                            <a:schemeClr val="tx1"/>
                          </a:solidFill>
                          <a:latin typeface="Times New Roman" panose="02020603050405020304" pitchFamily="18" charset="0"/>
                          <a:cs typeface="Times New Roman" panose="02020603050405020304" pitchFamily="18" charset="0"/>
                        </a:rPr>
                        <a:t> </a:t>
                      </a:r>
                      <a:endParaRPr lang="ru-RU"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6983632"/>
                  </a:ext>
                </a:extLst>
              </a:tr>
              <a:tr h="268740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000" b="1" dirty="0">
                          <a:solidFill>
                            <a:srgbClr val="FF0000"/>
                          </a:solidFill>
                          <a:latin typeface="Times New Roman" panose="02020603050405020304" pitchFamily="18" charset="0"/>
                          <a:cs typeface="Times New Roman" panose="02020603050405020304" pitchFamily="18" charset="0"/>
                        </a:rPr>
                        <a:t>2. Когда с другой стороной конфликта не обязательно поддерживать длительные отношения  </a:t>
                      </a:r>
                      <a:r>
                        <a:rPr lang="ru-RU" sz="2000" b="1" dirty="0">
                          <a:solidFill>
                            <a:schemeClr val="tx1"/>
                          </a:solidFill>
                          <a:latin typeface="Times New Roman" panose="02020603050405020304" pitchFamily="18" charset="0"/>
                          <a:cs typeface="Times New Roman" panose="02020603050405020304" pitchFamily="18" charset="0"/>
                        </a:rPr>
                        <a:t>(если Вы считаете, что вещь, которую Вам нужно купить в этом магазине слишком дорого стоит, то Вы можете пойти в другой магазин). </a:t>
                      </a:r>
                    </a:p>
                    <a:p>
                      <a:pPr indent="0" algn="just">
                        <a:lnSpc>
                          <a:spcPct val="100000"/>
                        </a:lnSpc>
                        <a:spcBef>
                          <a:spcPts val="0"/>
                        </a:spcBef>
                        <a:spcAft>
                          <a:spcPts val="0"/>
                        </a:spcAft>
                      </a:pPr>
                      <a:endParaRPr lang="ru-RU" sz="2000" b="1" dirty="0">
                        <a:solidFill>
                          <a:srgbClr val="FF0000"/>
                        </a:solidFill>
                        <a:latin typeface="Times New Roman" panose="02020603050405020304" pitchFamily="18" charset="0"/>
                        <a:cs typeface="Times New Roman" panose="02020603050405020304" pitchFamily="18" charset="0"/>
                      </a:endParaRPr>
                    </a:p>
                    <a:p>
                      <a:pPr indent="0" algn="just">
                        <a:lnSpc>
                          <a:spcPct val="100000"/>
                        </a:lnSpc>
                        <a:spcBef>
                          <a:spcPts val="0"/>
                        </a:spcBef>
                        <a:spcAft>
                          <a:spcPts val="0"/>
                        </a:spcAft>
                      </a:pPr>
                      <a:r>
                        <a:rPr lang="ru-RU" sz="2000" b="1" dirty="0">
                          <a:solidFill>
                            <a:srgbClr val="FF0000"/>
                          </a:solidFill>
                          <a:latin typeface="Times New Roman" panose="02020603050405020304" pitchFamily="18" charset="0"/>
                          <a:cs typeface="Times New Roman" panose="02020603050405020304" pitchFamily="18" charset="0"/>
                        </a:rPr>
                        <a:t>3. !!! Когда речь идет о жизни и здоровье человека!!!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ru-RU" sz="1050" dirty="0"/>
                    </a:p>
                  </a:txBody>
                  <a:tcPr/>
                </a:tc>
                <a:extLst>
                  <a:ext uri="{0D108BD9-81ED-4DB2-BD59-A6C34878D82A}">
                    <a16:rowId xmlns:a16="http://schemas.microsoft.com/office/drawing/2014/main" val="3456819156"/>
                  </a:ext>
                </a:extLst>
              </a:tr>
            </a:tbl>
          </a:graphicData>
        </a:graphic>
      </p:graphicFrame>
      <p:cxnSp>
        <p:nvCxnSpPr>
          <p:cNvPr id="9" name="Прямая со стрелкой 8"/>
          <p:cNvCxnSpPr>
            <a:cxnSpLocks/>
          </p:cNvCxnSpPr>
          <p:nvPr/>
        </p:nvCxnSpPr>
        <p:spPr>
          <a:xfrm flipH="1">
            <a:off x="3347865" y="1848833"/>
            <a:ext cx="720079" cy="287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cxnSpLocks/>
          </p:cNvCxnSpPr>
          <p:nvPr/>
        </p:nvCxnSpPr>
        <p:spPr>
          <a:xfrm>
            <a:off x="6876256" y="1848833"/>
            <a:ext cx="360040" cy="314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Рисунок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38123"/>
            <a:ext cx="1656184" cy="1190676"/>
          </a:xfrm>
          <a:prstGeom prst="rect">
            <a:avLst/>
          </a:prstGeom>
        </p:spPr>
      </p:pic>
    </p:spTree>
    <p:extLst>
      <p:ext uri="{BB962C8B-B14F-4D97-AF65-F5344CB8AC3E}">
        <p14:creationId xmlns:p14="http://schemas.microsoft.com/office/powerpoint/2010/main" val="2809682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260648"/>
            <a:ext cx="6059016" cy="576064"/>
          </a:xfrm>
        </p:spPr>
        <p:txBody>
          <a:bodyPr>
            <a:normAutofit fontScale="90000"/>
          </a:bodyPr>
          <a:lstStyle/>
          <a:p>
            <a:pPr algn="ctr"/>
            <a:r>
              <a:rPr lang="ru-RU" sz="4000" dirty="0">
                <a:solidFill>
                  <a:srgbClr val="3D0BF5"/>
                </a:solidFill>
                <a:effectLst/>
                <a:latin typeface="Times New Roman" panose="02020603050405020304" pitchFamily="18" charset="0"/>
                <a:cs typeface="Times New Roman" panose="02020603050405020304" pitchFamily="18" charset="0"/>
              </a:rPr>
              <a:t>Приспособление</a:t>
            </a:r>
            <a:r>
              <a:rPr lang="ru-RU" dirty="0">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2915816" y="836712"/>
            <a:ext cx="5904656" cy="1296144"/>
          </a:xfrm>
        </p:spPr>
        <p:txBody>
          <a:bodyPr/>
          <a:lstStyle/>
          <a:p>
            <a:pPr marL="0" lvl="0" indent="0" algn="ctr" eaLnBrk="0" fontAlgn="base" hangingPunct="0">
              <a:spcBef>
                <a:spcPct val="0"/>
              </a:spcBef>
              <a:spcAft>
                <a:spcPct val="0"/>
              </a:spcAft>
              <a:buNone/>
            </a:pPr>
            <a:r>
              <a:rPr lang="ru-RU" sz="1600" b="1" dirty="0">
                <a:latin typeface="Times New Roman" panose="02020603050405020304" pitchFamily="18" charset="0"/>
                <a:cs typeface="Times New Roman" panose="02020603050405020304" pitchFamily="18" charset="0"/>
              </a:rPr>
              <a:t>ЭТО ТАКОЙ СПОСОБ ПОВЕДЕНИЯ УЧАСТНИКА КОНФЛИКТА, ПРИ КОТОРОМ ОН ГОТОВ ПОСТУПИТЬСЯ СВОИМИ ИНТЕРЕСАМИ И УСТУПИТЬ ДРУГОМУ ЧЕЛОВЕКУ РАДИ ТОГО, ЧТОБЫ ИЗБЕЖАТЬ ПРОТИВОСТОЯНИЯ. </a:t>
            </a:r>
            <a:endParaRPr lang="ru-RU" sz="1600" b="1" i="1" dirty="0">
              <a:latin typeface="Times New Roman" panose="02020603050405020304" pitchFamily="18" charset="0"/>
              <a:cs typeface="Times New Roman" panose="02020603050405020304" pitchFamily="18" charset="0"/>
            </a:endParaRPr>
          </a:p>
          <a:p>
            <a:pPr marL="0" lvl="0" indent="0" eaLnBrk="0" fontAlgn="base" hangingPunct="0">
              <a:spcBef>
                <a:spcPct val="0"/>
              </a:spcBef>
              <a:spcAft>
                <a:spcPct val="0"/>
              </a:spcAft>
              <a:buNone/>
            </a:pPr>
            <a:endParaRPr lang="ru-RU" sz="1600" b="1" i="1" dirty="0"/>
          </a:p>
          <a:p>
            <a:pPr marL="0" lvl="0" indent="0" eaLnBrk="0" fontAlgn="base" hangingPunct="0">
              <a:spcBef>
                <a:spcPct val="0"/>
              </a:spcBef>
              <a:spcAft>
                <a:spcPct val="0"/>
              </a:spcAft>
              <a:buNone/>
            </a:pPr>
            <a:endParaRPr lang="ru-RU" sz="1600" b="1" i="1" dirty="0"/>
          </a:p>
          <a:p>
            <a:pPr marL="0" lvl="0" indent="0" eaLnBrk="0" fontAlgn="base" hangingPunct="0">
              <a:spcBef>
                <a:spcPct val="0"/>
              </a:spcBef>
              <a:spcAft>
                <a:spcPct val="0"/>
              </a:spcAft>
              <a:buNone/>
            </a:pPr>
            <a:endParaRPr lang="ru-RU" sz="1600" b="1" i="1" dirty="0"/>
          </a:p>
          <a:p>
            <a:pPr marL="0" lvl="0" indent="0" eaLnBrk="0" fontAlgn="base" hangingPunct="0">
              <a:spcBef>
                <a:spcPct val="0"/>
              </a:spcBef>
              <a:spcAft>
                <a:spcPct val="0"/>
              </a:spcAft>
              <a:buNone/>
            </a:pPr>
            <a:endParaRPr lang="ru-RU" sz="1600" b="1" i="1" dirty="0"/>
          </a:p>
          <a:p>
            <a:pPr marL="0" lvl="0" indent="0" eaLnBrk="0" fontAlgn="base" hangingPunct="0">
              <a:spcBef>
                <a:spcPct val="0"/>
              </a:spcBef>
              <a:spcAft>
                <a:spcPct val="0"/>
              </a:spcAft>
              <a:buNone/>
            </a:pPr>
            <a:endParaRPr lang="ru-RU" sz="1600" b="1" i="1" dirty="0"/>
          </a:p>
          <a:p>
            <a:pPr marL="0" lvl="0" indent="0" eaLnBrk="0" fontAlgn="base" hangingPunct="0">
              <a:spcBef>
                <a:spcPct val="0"/>
              </a:spcBef>
              <a:spcAft>
                <a:spcPct val="0"/>
              </a:spcAft>
              <a:buNone/>
            </a:pPr>
            <a:endParaRPr lang="ru-RU" sz="1600" b="1" i="1" dirty="0"/>
          </a:p>
          <a:p>
            <a:pPr marL="0" lvl="0" indent="0" eaLnBrk="0" fontAlgn="base" hangingPunct="0">
              <a:spcBef>
                <a:spcPct val="0"/>
              </a:spcBef>
              <a:spcAft>
                <a:spcPct val="0"/>
              </a:spcAft>
              <a:buNone/>
            </a:pPr>
            <a:endParaRPr lang="ru-RU" sz="1600" dirty="0"/>
          </a:p>
        </p:txBody>
      </p:sp>
      <p:sp>
        <p:nvSpPr>
          <p:cNvPr id="4" name="Rectangle 1"/>
          <p:cNvSpPr>
            <a:spLocks noChangeArrowheads="1"/>
          </p:cNvSpPr>
          <p:nvPr/>
        </p:nvSpPr>
        <p:spPr bwMode="auto">
          <a:xfrm>
            <a:off x="1043608" y="1574884"/>
            <a:ext cx="65" cy="276999"/>
          </a:xfrm>
          <a:prstGeom prst="rect">
            <a:avLst/>
          </a:prstGeom>
          <a:solidFill>
            <a:srgbClr val="EEF5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3443245380"/>
              </p:ext>
            </p:extLst>
          </p:nvPr>
        </p:nvGraphicFramePr>
        <p:xfrm>
          <a:off x="107504" y="2420889"/>
          <a:ext cx="8856854" cy="4328160"/>
        </p:xfrm>
        <a:graphic>
          <a:graphicData uri="http://schemas.openxmlformats.org/drawingml/2006/table">
            <a:tbl>
              <a:tblPr firstRow="1" bandRow="1">
                <a:tableStyleId>{5C22544A-7EE6-4342-B048-85BDC9FD1C3A}</a:tableStyleId>
              </a:tblPr>
              <a:tblGrid>
                <a:gridCol w="3733054">
                  <a:extLst>
                    <a:ext uri="{9D8B030D-6E8A-4147-A177-3AD203B41FA5}">
                      <a16:colId xmlns:a16="http://schemas.microsoft.com/office/drawing/2014/main" val="1022330827"/>
                    </a:ext>
                  </a:extLst>
                </a:gridCol>
                <a:gridCol w="5123800">
                  <a:extLst>
                    <a:ext uri="{9D8B030D-6E8A-4147-A177-3AD203B41FA5}">
                      <a16:colId xmlns:a16="http://schemas.microsoft.com/office/drawing/2014/main" val="2988077588"/>
                    </a:ext>
                  </a:extLst>
                </a:gridCol>
              </a:tblGrid>
              <a:tr h="4248472">
                <a:tc>
                  <a:txBody>
                    <a:bodyPr/>
                    <a:lstStyle/>
                    <a:p>
                      <a:pPr algn="just"/>
                      <a:r>
                        <a:rPr lang="ru-RU" sz="2400" dirty="0">
                          <a:solidFill>
                            <a:schemeClr val="tx1"/>
                          </a:solidFill>
                          <a:latin typeface="Times New Roman" panose="02020603050405020304" pitchFamily="18" charset="0"/>
                          <a:cs typeface="Times New Roman" panose="02020603050405020304" pitchFamily="18" charset="0"/>
                        </a:rPr>
                        <a:t>Если предмет спора не так уж важен, а важнее сохранить хорошие взаимоотношения с другим человеком, то уступить, дать ему таким образом самоутвердиться может быть наиболее подходящим вариантом поведения.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200" dirty="0">
                          <a:solidFill>
                            <a:schemeClr val="tx1"/>
                          </a:solidFill>
                          <a:latin typeface="Times New Roman" panose="02020603050405020304" pitchFamily="18" charset="0"/>
                          <a:cs typeface="Times New Roman" panose="02020603050405020304" pitchFamily="18" charset="0"/>
                        </a:rPr>
                        <a:t>Но если конфликт касается важных вопросов, которые затрагивают чувства участников спора, то такую </a:t>
                      </a:r>
                      <a:r>
                        <a:rPr lang="ru-RU" sz="2200" dirty="0">
                          <a:solidFill>
                            <a:srgbClr val="FF0000"/>
                          </a:solidFill>
                          <a:latin typeface="Times New Roman" panose="02020603050405020304" pitchFamily="18" charset="0"/>
                          <a:cs typeface="Times New Roman" panose="02020603050405020304" pitchFamily="18" charset="0"/>
                        </a:rPr>
                        <a:t>стратегию нельзя назвать продуктивной. </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2200" dirty="0">
                          <a:solidFill>
                            <a:schemeClr val="tx1"/>
                          </a:solidFill>
                          <a:latin typeface="Times New Roman" panose="02020603050405020304" pitchFamily="18" charset="0"/>
                          <a:cs typeface="Times New Roman" panose="02020603050405020304" pitchFamily="18" charset="0"/>
                        </a:rPr>
                        <a:t>Её результатом будет отрицательные эмоции уступившей стороны (злость, обида, разочарование и др.), а в долгосрочной перспективе потеря доверия, уважения и взаимопонимания между участниками.</a:t>
                      </a:r>
                    </a:p>
                    <a:p>
                      <a:endParaRPr lang="ru-RU"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3780041"/>
                  </a:ext>
                </a:extLst>
              </a:tr>
            </a:tbl>
          </a:graphicData>
        </a:graphic>
      </p:graphicFrame>
      <p:cxnSp>
        <p:nvCxnSpPr>
          <p:cNvPr id="9" name="Прямая со стрелкой 8"/>
          <p:cNvCxnSpPr>
            <a:cxnSpLocks/>
          </p:cNvCxnSpPr>
          <p:nvPr/>
        </p:nvCxnSpPr>
        <p:spPr>
          <a:xfrm flipH="1">
            <a:off x="2843808" y="1988840"/>
            <a:ext cx="648072" cy="340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cxnSpLocks/>
          </p:cNvCxnSpPr>
          <p:nvPr/>
        </p:nvCxnSpPr>
        <p:spPr>
          <a:xfrm>
            <a:off x="7524328" y="1988840"/>
            <a:ext cx="288032" cy="340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9" y="332655"/>
            <a:ext cx="2160239" cy="1944217"/>
          </a:xfrm>
          <a:prstGeom prst="rect">
            <a:avLst/>
          </a:prstGeom>
        </p:spPr>
      </p:pic>
    </p:spTree>
    <p:extLst>
      <p:ext uri="{BB962C8B-B14F-4D97-AF65-F5344CB8AC3E}">
        <p14:creationId xmlns:p14="http://schemas.microsoft.com/office/powerpoint/2010/main" val="190764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260648"/>
            <a:ext cx="6552728" cy="1728192"/>
          </a:xfrm>
        </p:spPr>
        <p:txBody>
          <a:bodyPr>
            <a:noAutofit/>
          </a:bodyPr>
          <a:lstStyle/>
          <a:p>
            <a:pPr algn="ctr"/>
            <a:r>
              <a:rPr lang="ru-RU" sz="2800" dirty="0">
                <a:solidFill>
                  <a:srgbClr val="3D0BF5"/>
                </a:solidFill>
                <a:latin typeface="Times New Roman" panose="02020603050405020304" pitchFamily="18" charset="0"/>
                <a:cs typeface="Times New Roman" panose="02020603050405020304" pitchFamily="18" charset="0"/>
              </a:rPr>
              <a:t>КОМПРОМИСС </a:t>
            </a:r>
            <a:r>
              <a:rPr lang="ru-RU" sz="2800" b="1" dirty="0">
                <a:solidFill>
                  <a:srgbClr val="3D0BF5"/>
                </a:solidFill>
                <a:latin typeface="Times New Roman" panose="02020603050405020304" pitchFamily="18" charset="0"/>
                <a:cs typeface="Times New Roman" panose="02020603050405020304" pitchFamily="18" charset="0"/>
              </a:rPr>
              <a:t>- ЭТО ЧАСТИЧНОЕ УДОВЛЕТВОРЕНИЕ ИНТЕРЕСОВ ОБЕИХ СТОРОН КОНФЛИКТА.</a:t>
            </a:r>
            <a:endParaRPr lang="ru-RU" sz="2800" dirty="0">
              <a:solidFill>
                <a:srgbClr val="3D0BF5"/>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2276872"/>
            <a:ext cx="8928992" cy="4519914"/>
          </a:xfrm>
        </p:spPr>
        <p:txBody>
          <a:bodyPr/>
          <a:lstStyle/>
          <a:p>
            <a:pPr marL="0" indent="0" algn="just">
              <a:spcBef>
                <a:spcPts val="0"/>
              </a:spcBef>
              <a:buNone/>
            </a:pPr>
            <a:r>
              <a:rPr lang="ru-RU" sz="3200" b="1" i="1" dirty="0">
                <a:solidFill>
                  <a:srgbClr val="C00000"/>
                </a:solidFill>
                <a:latin typeface="Times New Roman" panose="02020603050405020304" pitchFamily="18" charset="0"/>
                <a:cs typeface="Times New Roman" panose="02020603050405020304" pitchFamily="18" charset="0"/>
              </a:rPr>
              <a:t>Соглашение на основе взаимных уступок</a:t>
            </a:r>
          </a:p>
          <a:p>
            <a:pPr marL="0" indent="0" algn="just">
              <a:spcBef>
                <a:spcPts val="0"/>
              </a:spcBef>
              <a:buNone/>
            </a:pPr>
            <a:r>
              <a:rPr lang="ru-RU" sz="3200" dirty="0">
                <a:latin typeface="Times New Roman" panose="02020603050405020304" pitchFamily="18" charset="0"/>
                <a:cs typeface="Times New Roman" panose="02020603050405020304" pitchFamily="18" charset="0"/>
              </a:rPr>
              <a:t>Хотя при компромиссе учитываются интересы всех конфликтующих сторон, и этот исход можно назвать справедливым, необходимо помнить, что в большинстве случаев </a:t>
            </a:r>
            <a:r>
              <a:rPr lang="en-US" sz="3200"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компромисс можно рассматривать только как промежуточный этап разрешения конфликта перед поиском такого решения, в котором обе стороны были бы удовлетворены полностью.</a:t>
            </a:r>
            <a:r>
              <a:rPr lang="ru-RU" sz="3200" b="1" i="1" dirty="0">
                <a:latin typeface="Times New Roman" panose="02020603050405020304" pitchFamily="18" charset="0"/>
                <a:cs typeface="Times New Roman" panose="02020603050405020304" pitchFamily="18" charset="0"/>
              </a:rPr>
              <a:t> </a:t>
            </a:r>
          </a:p>
          <a:p>
            <a:pPr marL="0" indent="0">
              <a:buNone/>
            </a:pPr>
            <a:br>
              <a:rPr lang="ru-RU" sz="1400" b="1" i="1" dirty="0"/>
            </a:br>
            <a:endParaRPr lang="ru-RU" sz="14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60648"/>
            <a:ext cx="2232248" cy="2016224"/>
          </a:xfrm>
          <a:prstGeom prst="rect">
            <a:avLst/>
          </a:prstGeom>
        </p:spPr>
      </p:pic>
    </p:spTree>
    <p:extLst>
      <p:ext uri="{BB962C8B-B14F-4D97-AF65-F5344CB8AC3E}">
        <p14:creationId xmlns:p14="http://schemas.microsoft.com/office/powerpoint/2010/main" val="205119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188639"/>
            <a:ext cx="5472608" cy="914875"/>
          </a:xfrm>
        </p:spPr>
        <p:txBody>
          <a:bodyPr/>
          <a:lstStyle/>
          <a:p>
            <a:pPr algn="ctr"/>
            <a:r>
              <a:rPr lang="ru-RU" dirty="0">
                <a:solidFill>
                  <a:srgbClr val="3D0BF5"/>
                </a:solidFill>
                <a:latin typeface="Times New Roman" panose="02020603050405020304" pitchFamily="18" charset="0"/>
                <a:cs typeface="Times New Roman" panose="02020603050405020304" pitchFamily="18" charset="0"/>
              </a:rPr>
              <a:t>Сотрудничество</a:t>
            </a:r>
            <a:r>
              <a:rPr lang="ru-RU" dirty="0"/>
              <a:t> </a:t>
            </a:r>
          </a:p>
        </p:txBody>
      </p:sp>
      <p:sp>
        <p:nvSpPr>
          <p:cNvPr id="3" name="Объект 2"/>
          <p:cNvSpPr>
            <a:spLocks noGrp="1"/>
          </p:cNvSpPr>
          <p:nvPr>
            <p:ph idx="1"/>
          </p:nvPr>
        </p:nvSpPr>
        <p:spPr>
          <a:xfrm>
            <a:off x="323528" y="1124744"/>
            <a:ext cx="8640960" cy="1656185"/>
          </a:xfrm>
        </p:spPr>
        <p:txBody>
          <a:bodyPr/>
          <a:lstStyle/>
          <a:p>
            <a:pPr marL="0" indent="0" algn="just">
              <a:spcBef>
                <a:spcPts val="0"/>
              </a:spcBef>
              <a:buNone/>
            </a:pPr>
            <a:r>
              <a:rPr lang="ru-RU" sz="1600" b="1" dirty="0">
                <a:latin typeface="Times New Roman" panose="02020603050405020304" pitchFamily="18" charset="0"/>
                <a:cs typeface="Times New Roman" panose="02020603050405020304" pitchFamily="18" charset="0"/>
              </a:rPr>
              <a:t>ПРИ ВЫБОРЕ ЭТОЙ СТРАТЕГИИ УЧАСТНИК СТРЕМИТЬСЯ РАЗРЕШИТЬ КОНФЛИКТ ТАКИМ ОБРАЗОМ, ЧТОБЫ В ВЫИГРЫШЕ ОКАЗАЛИСЬ ВСЕ. ОН НЕ ПРОСТО УЧИТЫВАЕТ ПОЗИЦИЮ ДРУГОГО УЧАСТНИКА, НО И СТРЕМИТСЯ ДОБИТЬСЯ, ЧТОБЫ ДРУГАЯ СТОРОНА ТОЖЕ БЫЛА БЫ УДОВЛЕТВОРЕНА. ЕСЛИ ПРЕДМЕТ СПОРА ВАЖЕН ДЛЯ ОБОИХ УЧАСТНИКОВ, ЭТОТ СПОСОБ РАЗРЕШЕНИЯ КОНФЛИКТА МОЖНО ВОСПРИНИМАТЬ КАК НАИБОЛЕЕ КОНСТРУКТИВНЫЙ.</a:t>
            </a:r>
            <a:br>
              <a:rPr lang="ru-RU" sz="1600" dirty="0"/>
            </a:br>
            <a:endParaRPr lang="ru-RU" sz="1600" b="1" i="1" dirty="0"/>
          </a:p>
          <a:p>
            <a:endParaRPr lang="ru-RU" sz="1600" b="1" i="1" dirty="0"/>
          </a:p>
          <a:p>
            <a:endParaRPr lang="ru-RU" sz="1600" b="1" i="1" dirty="0"/>
          </a:p>
          <a:p>
            <a:endParaRPr lang="ru-RU" sz="1600" b="1" i="1" dirty="0"/>
          </a:p>
          <a:p>
            <a:endParaRPr lang="ru-RU" sz="1600" b="1" i="1" dirty="0"/>
          </a:p>
          <a:p>
            <a:endParaRPr lang="ru-RU" sz="1600" b="1" i="1" dirty="0"/>
          </a:p>
          <a:p>
            <a:endParaRPr lang="ru-RU" sz="1600" b="1" i="1" dirty="0"/>
          </a:p>
          <a:p>
            <a:endParaRPr lang="ru-RU" sz="1600" b="1" i="1" dirty="0"/>
          </a:p>
          <a:p>
            <a:endParaRPr lang="ru-RU" sz="1600" b="1" i="1" dirty="0"/>
          </a:p>
          <a:p>
            <a:endParaRPr lang="ru-RU" sz="1600" dirty="0"/>
          </a:p>
        </p:txBody>
      </p:sp>
      <p:graphicFrame>
        <p:nvGraphicFramePr>
          <p:cNvPr id="4" name="Таблица 3"/>
          <p:cNvGraphicFramePr>
            <a:graphicFrameLocks noGrp="1"/>
          </p:cNvGraphicFramePr>
          <p:nvPr>
            <p:extLst>
              <p:ext uri="{D42A27DB-BD31-4B8C-83A1-F6EECF244321}">
                <p14:modId xmlns:p14="http://schemas.microsoft.com/office/powerpoint/2010/main" val="2627596322"/>
              </p:ext>
            </p:extLst>
          </p:nvPr>
        </p:nvGraphicFramePr>
        <p:xfrm>
          <a:off x="179512" y="3068960"/>
          <a:ext cx="8784976" cy="3657600"/>
        </p:xfrm>
        <a:graphic>
          <a:graphicData uri="http://schemas.openxmlformats.org/drawingml/2006/table">
            <a:tbl>
              <a:tblPr firstRow="1" bandRow="1">
                <a:tableStyleId>{5C22544A-7EE6-4342-B048-85BDC9FD1C3A}</a:tableStyleId>
              </a:tblPr>
              <a:tblGrid>
                <a:gridCol w="3681324">
                  <a:extLst>
                    <a:ext uri="{9D8B030D-6E8A-4147-A177-3AD203B41FA5}">
                      <a16:colId xmlns:a16="http://schemas.microsoft.com/office/drawing/2014/main" val="3254011714"/>
                    </a:ext>
                  </a:extLst>
                </a:gridCol>
                <a:gridCol w="5103652">
                  <a:extLst>
                    <a:ext uri="{9D8B030D-6E8A-4147-A177-3AD203B41FA5}">
                      <a16:colId xmlns:a16="http://schemas.microsoft.com/office/drawing/2014/main" val="3625224026"/>
                    </a:ext>
                  </a:extLst>
                </a:gridCol>
              </a:tblGrid>
              <a:tr h="3600400">
                <a:tc>
                  <a:txBody>
                    <a:bodyPr/>
                    <a:lstStyle/>
                    <a:p>
                      <a:pPr algn="just"/>
                      <a:r>
                        <a:rPr lang="ru-RU" sz="2600" dirty="0">
                          <a:solidFill>
                            <a:schemeClr val="tx1"/>
                          </a:solidFill>
                          <a:latin typeface="Times New Roman" panose="02020603050405020304" pitchFamily="18" charset="0"/>
                          <a:cs typeface="Times New Roman" panose="02020603050405020304" pitchFamily="18" charset="0"/>
                        </a:rPr>
                        <a:t>Способствует развитию взаимного уважения, понимания, доверия, и, тем самым, делает отношения более прочными и стабильными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sz="2400" dirty="0">
                          <a:solidFill>
                            <a:schemeClr val="tx1"/>
                          </a:solidFill>
                          <a:latin typeface="Times New Roman" panose="02020603050405020304" pitchFamily="18" charset="0"/>
                          <a:cs typeface="Times New Roman" panose="02020603050405020304" pitchFamily="18" charset="0"/>
                        </a:rPr>
                        <a:t>Во многих ситуациях найти решение, устраивающее обе стороны, может быть очень трудно, особенно если противоположная сторона не настроена на сотрудничество, и в этом случае процесс разрешения конфликта может быть длительным и тяжелым.</a:t>
                      </a:r>
                    </a:p>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8486940"/>
                  </a:ext>
                </a:extLst>
              </a:tr>
            </a:tbl>
          </a:graphicData>
        </a:graphic>
      </p:graphicFrame>
      <p:cxnSp>
        <p:nvCxnSpPr>
          <p:cNvPr id="7" name="Прямая со стрелкой 6"/>
          <p:cNvCxnSpPr>
            <a:cxnSpLocks/>
          </p:cNvCxnSpPr>
          <p:nvPr/>
        </p:nvCxnSpPr>
        <p:spPr>
          <a:xfrm flipH="1">
            <a:off x="1979713" y="2780929"/>
            <a:ext cx="504055" cy="2944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cxnSpLocks/>
          </p:cNvCxnSpPr>
          <p:nvPr/>
        </p:nvCxnSpPr>
        <p:spPr>
          <a:xfrm>
            <a:off x="7166449" y="2709051"/>
            <a:ext cx="396847" cy="338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4624"/>
            <a:ext cx="2889124" cy="1152129"/>
          </a:xfrm>
          <a:prstGeom prst="rect">
            <a:avLst/>
          </a:prstGeom>
        </p:spPr>
      </p:pic>
    </p:spTree>
    <p:extLst>
      <p:ext uri="{BB962C8B-B14F-4D97-AF65-F5344CB8AC3E}">
        <p14:creationId xmlns:p14="http://schemas.microsoft.com/office/powerpoint/2010/main" val="3201738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0666ABA-8EFE-4928-BA89-A2D1B9A338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900" t="4635" r="10436" b="4989"/>
          <a:stretch/>
        </p:blipFill>
        <p:spPr>
          <a:xfrm>
            <a:off x="251520" y="260648"/>
            <a:ext cx="3744416" cy="3240360"/>
          </a:xfrm>
        </p:spPr>
      </p:pic>
      <p:pic>
        <p:nvPicPr>
          <p:cNvPr id="6" name="Рисунок 5">
            <a:extLst>
              <a:ext uri="{FF2B5EF4-FFF2-40B4-BE49-F238E27FC236}">
                <a16:creationId xmlns:a16="http://schemas.microsoft.com/office/drawing/2014/main" id="{03883CA0-77F9-4EB0-905E-E5C2D94B2B51}"/>
              </a:ext>
            </a:extLst>
          </p:cNvPr>
          <p:cNvPicPr>
            <a:picLocks noChangeAspect="1"/>
          </p:cNvPicPr>
          <p:nvPr/>
        </p:nvPicPr>
        <p:blipFill rotWithShape="1">
          <a:blip r:embed="rId3"/>
          <a:srcRect l="11035" t="4358" r="11036" b="2998"/>
          <a:stretch/>
        </p:blipFill>
        <p:spPr>
          <a:xfrm>
            <a:off x="4355976" y="908720"/>
            <a:ext cx="4536504" cy="4320480"/>
          </a:xfrm>
          <a:prstGeom prst="rect">
            <a:avLst/>
          </a:prstGeom>
        </p:spPr>
      </p:pic>
      <p:pic>
        <p:nvPicPr>
          <p:cNvPr id="7" name="Рисунок 6">
            <a:extLst>
              <a:ext uri="{FF2B5EF4-FFF2-40B4-BE49-F238E27FC236}">
                <a16:creationId xmlns:a16="http://schemas.microsoft.com/office/drawing/2014/main" id="{B8590B37-8765-488F-A2F5-18403462A763}"/>
              </a:ext>
            </a:extLst>
          </p:cNvPr>
          <p:cNvPicPr>
            <a:picLocks noChangeAspect="1"/>
          </p:cNvPicPr>
          <p:nvPr/>
        </p:nvPicPr>
        <p:blipFill>
          <a:blip r:embed="rId4"/>
          <a:stretch>
            <a:fillRect/>
          </a:stretch>
        </p:blipFill>
        <p:spPr>
          <a:xfrm>
            <a:off x="395536" y="3686179"/>
            <a:ext cx="3600400" cy="2839165"/>
          </a:xfrm>
          <a:prstGeom prst="rect">
            <a:avLst/>
          </a:prstGeom>
        </p:spPr>
      </p:pic>
    </p:spTree>
    <p:extLst>
      <p:ext uri="{BB962C8B-B14F-4D97-AF65-F5344CB8AC3E}">
        <p14:creationId xmlns:p14="http://schemas.microsoft.com/office/powerpoint/2010/main" val="13381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DED2F4-3F07-4AC5-B45F-69A4163BC8E2}"/>
              </a:ext>
            </a:extLst>
          </p:cNvPr>
          <p:cNvSpPr>
            <a:spLocks noGrp="1"/>
          </p:cNvSpPr>
          <p:nvPr>
            <p:ph type="title"/>
          </p:nvPr>
        </p:nvSpPr>
        <p:spPr>
          <a:xfrm>
            <a:off x="502920" y="5589240"/>
            <a:ext cx="8183880" cy="1008112"/>
          </a:xfrm>
        </p:spPr>
        <p:txBody>
          <a:bodyPr>
            <a:normAutofit fontScale="90000"/>
          </a:bodyPr>
          <a:lstStyle/>
          <a:p>
            <a:pPr algn="ctr"/>
            <a:r>
              <a:rPr lang="ru-RU" b="1" i="1" dirty="0">
                <a:solidFill>
                  <a:srgbClr val="FF0000"/>
                </a:solidFill>
                <a:latin typeface="Forte" pitchFamily="66" charset="0"/>
              </a:rPr>
              <a:t>Формула конфликта</a:t>
            </a:r>
            <a:br>
              <a:rPr lang="ru-RU" dirty="0"/>
            </a:br>
            <a:endParaRPr lang="ru-RU" dirty="0"/>
          </a:p>
        </p:txBody>
      </p:sp>
      <p:sp>
        <p:nvSpPr>
          <p:cNvPr id="3" name="Объект 2">
            <a:extLst>
              <a:ext uri="{FF2B5EF4-FFF2-40B4-BE49-F238E27FC236}">
                <a16:creationId xmlns:a16="http://schemas.microsoft.com/office/drawing/2014/main" id="{BCD3B0C7-047A-418A-B014-08E34DD7D3DE}"/>
              </a:ext>
            </a:extLst>
          </p:cNvPr>
          <p:cNvSpPr>
            <a:spLocks noGrp="1"/>
          </p:cNvSpPr>
          <p:nvPr>
            <p:ph idx="1"/>
          </p:nvPr>
        </p:nvSpPr>
        <p:spPr>
          <a:xfrm>
            <a:off x="179512" y="530352"/>
            <a:ext cx="8784976" cy="4626840"/>
          </a:xfrm>
        </p:spPr>
        <p:txBody>
          <a:bodyPr/>
          <a:lstStyle/>
          <a:p>
            <a:pPr marL="0" marR="0" lvl="0" indent="0" algn="ctr" defTabSz="914400" rtl="0" eaLnBrk="1" fontAlgn="base" latinLnBrk="0" hangingPunct="1">
              <a:lnSpc>
                <a:spcPct val="100000"/>
              </a:lnSpc>
              <a:spcBef>
                <a:spcPts val="0"/>
              </a:spcBef>
              <a:spcAft>
                <a:spcPct val="0"/>
              </a:spcAft>
              <a:buClr>
                <a:srgbClr val="FFCC00"/>
              </a:buClr>
              <a:buSzTx/>
              <a:buFont typeface="Wingdings" panose="05000000000000000000" pitchFamily="2" charset="2"/>
              <a:buNone/>
              <a:tabLst/>
              <a:defRPr/>
            </a:pPr>
            <a:r>
              <a:rPr kumimoji="0" lang="ru-RU" sz="6600" b="1" i="0" u="none" strike="noStrike" kern="0" cap="none" spc="0" normalizeH="0" baseline="0" noProof="0" dirty="0">
                <a:ln>
                  <a:noFill/>
                </a:ln>
                <a:solidFill>
                  <a:srgbClr val="3D0BF5"/>
                </a:solidFill>
                <a:uLnTx/>
                <a:uFillTx/>
                <a:latin typeface="Times New Roman" panose="02020603050405020304" pitchFamily="18" charset="0"/>
                <a:cs typeface="Times New Roman" panose="02020603050405020304" pitchFamily="18" charset="0"/>
              </a:rPr>
              <a:t>Конфликт</a:t>
            </a:r>
            <a:r>
              <a:rPr kumimoji="0" lang="en-US" sz="6600" b="1" i="0" u="none" strike="noStrike" kern="0" cap="none" spc="0" normalizeH="0" baseline="0" noProof="0" dirty="0">
                <a:ln>
                  <a:noFill/>
                </a:ln>
                <a:solidFill>
                  <a:srgbClr val="3D0BF5"/>
                </a:solidFill>
                <a:uLnTx/>
                <a:uFillTx/>
                <a:latin typeface="Times New Roman" panose="02020603050405020304" pitchFamily="18" charset="0"/>
                <a:cs typeface="Times New Roman" panose="02020603050405020304" pitchFamily="18" charset="0"/>
              </a:rPr>
              <a:t> </a:t>
            </a:r>
            <a:r>
              <a:rPr kumimoji="0" lang="ru-RU" sz="6600" b="1" i="0" u="none" strike="noStrike" kern="0" cap="none" spc="0" normalizeH="0" baseline="0" noProof="0" dirty="0">
                <a:ln>
                  <a:noFill/>
                </a:ln>
                <a:solidFill>
                  <a:srgbClr val="3D0BF5"/>
                </a:solidFill>
                <a:uLnTx/>
                <a:uFillTx/>
                <a:latin typeface="Times New Roman" panose="02020603050405020304" pitchFamily="18" charset="0"/>
                <a:cs typeface="Times New Roman" panose="02020603050405020304" pitchFamily="18" charset="0"/>
              </a:rPr>
              <a:t> </a:t>
            </a:r>
            <a:r>
              <a:rPr kumimoji="0" lang="en-US" sz="6600" b="1" i="0" u="none" strike="noStrike" kern="0" cap="none" spc="0" normalizeH="0" baseline="0" noProof="0" dirty="0">
                <a:ln>
                  <a:noFill/>
                </a:ln>
                <a:solidFill>
                  <a:srgbClr val="3D0BF5"/>
                </a:solidFill>
                <a:uLnTx/>
                <a:uFillTx/>
                <a:latin typeface="Times New Roman" panose="02020603050405020304" pitchFamily="18" charset="0"/>
                <a:cs typeface="Times New Roman" panose="02020603050405020304" pitchFamily="18" charset="0"/>
              </a:rPr>
              <a:t>=</a:t>
            </a:r>
            <a:r>
              <a:rPr kumimoji="0" lang="ru-RU" sz="6600" b="1" i="0" u="none" strike="noStrike" kern="0" cap="none" spc="0" normalizeH="0" baseline="0" noProof="0" dirty="0">
                <a:ln>
                  <a:noFill/>
                </a:ln>
                <a:solidFill>
                  <a:srgbClr val="3D0BF5"/>
                </a:solidFill>
                <a:uLnTx/>
                <a:uFillTx/>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ts val="0"/>
              </a:spcBef>
              <a:spcAft>
                <a:spcPct val="0"/>
              </a:spcAft>
              <a:buClr>
                <a:srgbClr val="FFCC00"/>
              </a:buClr>
              <a:buSzTx/>
              <a:buFont typeface="Wingdings" panose="05000000000000000000" pitchFamily="2" charset="2"/>
              <a:buNone/>
              <a:tabLst/>
              <a:defRPr/>
            </a:pPr>
            <a:r>
              <a:rPr kumimoji="0" lang="ru-RU" sz="6600" b="1" i="0" u="none" strike="noStrike" kern="0" cap="none" spc="0" normalizeH="0" baseline="0" noProof="0" dirty="0">
                <a:ln>
                  <a:noFill/>
                </a:ln>
                <a:solidFill>
                  <a:srgbClr val="3D0BF5"/>
                </a:solidFill>
                <a:uLnTx/>
                <a:uFillTx/>
                <a:latin typeface="Times New Roman" panose="02020603050405020304" pitchFamily="18" charset="0"/>
                <a:cs typeface="Times New Roman" panose="02020603050405020304" pitchFamily="18" charset="0"/>
              </a:rPr>
              <a:t>Конфликтная ситуация + </a:t>
            </a:r>
          </a:p>
          <a:p>
            <a:pPr marL="0" marR="0" lvl="0" indent="0" algn="ctr" defTabSz="914400" rtl="0" eaLnBrk="1" fontAlgn="base" latinLnBrk="0" hangingPunct="1">
              <a:lnSpc>
                <a:spcPct val="100000"/>
              </a:lnSpc>
              <a:spcBef>
                <a:spcPts val="0"/>
              </a:spcBef>
              <a:spcAft>
                <a:spcPct val="0"/>
              </a:spcAft>
              <a:buClr>
                <a:srgbClr val="FFCC00"/>
              </a:buClr>
              <a:buSzTx/>
              <a:buFont typeface="Wingdings" panose="05000000000000000000" pitchFamily="2" charset="2"/>
              <a:buNone/>
              <a:tabLst/>
              <a:defRPr/>
            </a:pPr>
            <a:r>
              <a:rPr kumimoji="0" lang="ru-RU" sz="6600" b="1" i="0" u="none" strike="noStrike" kern="0" cap="none" spc="0" normalizeH="0" baseline="0" noProof="0" dirty="0">
                <a:ln>
                  <a:noFill/>
                </a:ln>
                <a:solidFill>
                  <a:srgbClr val="3D0BF5"/>
                </a:solidFill>
                <a:uLnTx/>
                <a:uFillTx/>
                <a:latin typeface="Times New Roman" panose="02020603050405020304" pitchFamily="18" charset="0"/>
                <a:cs typeface="Times New Roman" panose="02020603050405020304" pitchFamily="18" charset="0"/>
              </a:rPr>
              <a:t>Инцидент</a:t>
            </a:r>
          </a:p>
          <a:p>
            <a:pPr marL="0" indent="0">
              <a:buNone/>
            </a:pPr>
            <a:endParaRPr lang="ru-RU" dirty="0"/>
          </a:p>
        </p:txBody>
      </p:sp>
    </p:spTree>
    <p:extLst>
      <p:ext uri="{BB962C8B-B14F-4D97-AF65-F5344CB8AC3E}">
        <p14:creationId xmlns:p14="http://schemas.microsoft.com/office/powerpoint/2010/main" val="1663659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C85BA8-217D-4E07-A31D-1484C4C93260}"/>
              </a:ext>
            </a:extLst>
          </p:cNvPr>
          <p:cNvSpPr>
            <a:spLocks noGrp="1"/>
          </p:cNvSpPr>
          <p:nvPr>
            <p:ph type="title"/>
          </p:nvPr>
        </p:nvSpPr>
        <p:spPr>
          <a:xfrm>
            <a:off x="179512" y="116632"/>
            <a:ext cx="8784976" cy="2520280"/>
          </a:xfrm>
        </p:spPr>
        <p:txBody>
          <a:bodyPr>
            <a:noAutofit/>
          </a:bodyPr>
          <a:lstStyle/>
          <a:p>
            <a:pPr algn="just"/>
            <a:r>
              <a:rPr lang="ru-RU" sz="3400" i="0" dirty="0">
                <a:solidFill>
                  <a:srgbClr val="3D0BF5"/>
                </a:solidFill>
                <a:effectLst/>
                <a:latin typeface="Times New Roman" panose="02020603050405020304" pitchFamily="18" charset="0"/>
                <a:cs typeface="Times New Roman" panose="02020603050405020304" pitchFamily="18" charset="0"/>
              </a:rPr>
              <a:t>Инцидент</a:t>
            </a:r>
            <a:r>
              <a:rPr lang="ru-RU" sz="3400" i="0" dirty="0">
                <a:solidFill>
                  <a:srgbClr val="333333"/>
                </a:solidFill>
                <a:effectLst/>
                <a:latin typeface="Times New Roman" panose="02020603050405020304" pitchFamily="18" charset="0"/>
                <a:cs typeface="Times New Roman" panose="02020603050405020304" pitchFamily="18" charset="0"/>
              </a:rPr>
              <a:t> – </a:t>
            </a:r>
            <a:r>
              <a:rPr lang="ru-RU" sz="3400" b="0" i="0" dirty="0">
                <a:solidFill>
                  <a:schemeClr val="tx1">
                    <a:lumMod val="95000"/>
                    <a:lumOff val="5000"/>
                  </a:schemeClr>
                </a:solidFill>
                <a:effectLst/>
                <a:latin typeface="Times New Roman" panose="02020603050405020304" pitchFamily="18" charset="0"/>
                <a:cs typeface="Times New Roman" panose="02020603050405020304" pitchFamily="18" charset="0"/>
              </a:rPr>
              <a:t>это высказывание или действие участников конфликтной ситуации, провоцирующее резкое обострение противоречия и начало борьбы между ними. Инцидент – пусковой механизм конфликта. </a:t>
            </a:r>
            <a:endParaRPr lang="ru-RU" sz="3400" dirty="0">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6CEC7E33-31FE-4230-A710-8E4124C2D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708920"/>
            <a:ext cx="6192688" cy="4032448"/>
          </a:xfrm>
          <a:prstGeom prst="rect">
            <a:avLst/>
          </a:prstGeom>
        </p:spPr>
      </p:pic>
    </p:spTree>
    <p:extLst>
      <p:ext uri="{BB962C8B-B14F-4D97-AF65-F5344CB8AC3E}">
        <p14:creationId xmlns:p14="http://schemas.microsoft.com/office/powerpoint/2010/main" val="3283236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C48D169-6D25-41B9-A744-ED62D4001FEB}"/>
              </a:ext>
            </a:extLst>
          </p:cNvPr>
          <p:cNvSpPr>
            <a:spLocks noGrp="1"/>
          </p:cNvSpPr>
          <p:nvPr>
            <p:ph idx="1"/>
          </p:nvPr>
        </p:nvSpPr>
        <p:spPr>
          <a:xfrm>
            <a:off x="179512" y="116633"/>
            <a:ext cx="8712968" cy="3384376"/>
          </a:xfrm>
        </p:spPr>
        <p:txBody>
          <a:bodyPr/>
          <a:lstStyle/>
          <a:p>
            <a:pPr marL="0" indent="0" algn="just">
              <a:spcBef>
                <a:spcPts val="0"/>
              </a:spcBef>
              <a:buNone/>
            </a:pPr>
            <a:r>
              <a:rPr kumimoji="0" lang="ru-RU" sz="3400" b="1" i="0" u="none" strike="noStrike" kern="1200" cap="none" spc="0" normalizeH="0" baseline="0" noProof="0" dirty="0">
                <a:ln>
                  <a:noFill/>
                </a:ln>
                <a:solidFill>
                  <a:srgbClr val="3D0BF5"/>
                </a:solidFill>
                <a:effectLst/>
                <a:uLnTx/>
                <a:uFillTx/>
                <a:latin typeface="Times New Roman" panose="02020603050405020304" pitchFamily="18" charset="0"/>
                <a:ea typeface="+mj-ea"/>
                <a:cs typeface="Times New Roman" panose="02020603050405020304" pitchFamily="18" charset="0"/>
              </a:rPr>
              <a:t>Конфликтная ситуация </a:t>
            </a:r>
            <a:r>
              <a:rPr kumimoji="0" lang="ru-RU" sz="3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rPr>
              <a:t>– ситуация скрытого или открытого противоборства двух или нескольких участников, каждый из которых имеет свои цели, мотивы, средства или способы решения проблемы.</a:t>
            </a:r>
            <a:endParaRPr lang="ru-RU"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83312B84-73D2-46CB-9E13-793C823AC80C}"/>
              </a:ext>
            </a:extLst>
          </p:cNvPr>
          <p:cNvPicPr>
            <a:picLocks noChangeAspect="1"/>
          </p:cNvPicPr>
          <p:nvPr/>
        </p:nvPicPr>
        <p:blipFill>
          <a:blip r:embed="rId2"/>
          <a:stretch>
            <a:fillRect/>
          </a:stretch>
        </p:blipFill>
        <p:spPr>
          <a:xfrm>
            <a:off x="1475656" y="2996952"/>
            <a:ext cx="6120680" cy="3744416"/>
          </a:xfrm>
          <a:prstGeom prst="rect">
            <a:avLst/>
          </a:prstGeom>
        </p:spPr>
      </p:pic>
    </p:spTree>
    <p:extLst>
      <p:ext uri="{BB962C8B-B14F-4D97-AF65-F5344CB8AC3E}">
        <p14:creationId xmlns:p14="http://schemas.microsoft.com/office/powerpoint/2010/main" val="1820150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846492C-527A-44E3-B21A-BA29DBC7BEC5}"/>
              </a:ext>
            </a:extLst>
          </p:cNvPr>
          <p:cNvSpPr>
            <a:spLocks noGrp="1"/>
          </p:cNvSpPr>
          <p:nvPr>
            <p:ph idx="1"/>
          </p:nvPr>
        </p:nvSpPr>
        <p:spPr>
          <a:xfrm>
            <a:off x="179512" y="188640"/>
            <a:ext cx="8784976" cy="6264696"/>
          </a:xfrm>
        </p:spPr>
        <p:txBody>
          <a:bodyPr/>
          <a:lstStyle/>
          <a:p>
            <a:pPr marL="0" indent="0" algn="ctr" eaLnBrk="1" hangingPunct="1">
              <a:spcBef>
                <a:spcPts val="0"/>
              </a:spcBef>
              <a:buNone/>
              <a:defRPr/>
            </a:pPr>
            <a:r>
              <a:rPr lang="ru-RU" sz="3600" b="1" i="1" dirty="0">
                <a:solidFill>
                  <a:srgbClr val="3D0BF5"/>
                </a:solidFill>
                <a:latin typeface="Times New Roman" panose="02020603050405020304" pitchFamily="18" charset="0"/>
                <a:cs typeface="Times New Roman" panose="02020603050405020304" pitchFamily="18" charset="0"/>
              </a:rPr>
              <a:t>Несколько правил разрешения конфликта</a:t>
            </a:r>
            <a:endParaRPr lang="en-US" sz="3600" b="1" i="1" dirty="0">
              <a:solidFill>
                <a:srgbClr val="3D0BF5"/>
              </a:solidFill>
              <a:latin typeface="Times New Roman" panose="02020603050405020304" pitchFamily="18" charset="0"/>
              <a:cs typeface="Times New Roman" panose="02020603050405020304" pitchFamily="18" charset="0"/>
            </a:endParaRPr>
          </a:p>
          <a:p>
            <a:pPr eaLnBrk="1" hangingPunct="1">
              <a:defRPr/>
            </a:pPr>
            <a:r>
              <a:rPr lang="ru-RU" sz="3200" b="1" dirty="0">
                <a:solidFill>
                  <a:srgbClr val="3D0BF5"/>
                </a:solidFill>
                <a:latin typeface="Times New Roman" panose="02020603050405020304" pitchFamily="18" charset="0"/>
                <a:cs typeface="Times New Roman" panose="02020603050405020304" pitchFamily="18" charset="0"/>
              </a:rPr>
              <a:t>Правило 1. </a:t>
            </a:r>
            <a:r>
              <a:rPr lang="ru-RU" sz="3200" dirty="0">
                <a:latin typeface="Times New Roman" panose="02020603050405020304" pitchFamily="18" charset="0"/>
                <a:cs typeface="Times New Roman" panose="02020603050405020304" pitchFamily="18" charset="0"/>
              </a:rPr>
              <a:t>Конфликтная ситуация </a:t>
            </a:r>
            <a:r>
              <a:rPr lang="en-US" sz="3200" dirty="0">
                <a:latin typeface="Times New Roman" panose="02020603050405020304" pitchFamily="18" charset="0"/>
                <a:cs typeface="Times New Roman" panose="02020603050405020304" pitchFamily="18" charset="0"/>
              </a:rPr>
              <a:t>-</a:t>
            </a:r>
            <a:r>
              <a:rPr lang="ru-RU" sz="3200" dirty="0">
                <a:latin typeface="Times New Roman" panose="02020603050405020304" pitchFamily="18" charset="0"/>
                <a:cs typeface="Times New Roman" panose="02020603050405020304" pitchFamily="18" charset="0"/>
              </a:rPr>
              <a:t> это то, что надо устранить.</a:t>
            </a:r>
          </a:p>
          <a:p>
            <a:pPr eaLnBrk="1" hangingPunct="1">
              <a:defRPr/>
            </a:pPr>
            <a:r>
              <a:rPr lang="ru-RU" sz="3200" b="1" dirty="0">
                <a:solidFill>
                  <a:srgbClr val="3D0BF5"/>
                </a:solidFill>
                <a:latin typeface="Times New Roman" panose="02020603050405020304" pitchFamily="18" charset="0"/>
                <a:cs typeface="Times New Roman" panose="02020603050405020304" pitchFamily="18" charset="0"/>
              </a:rPr>
              <a:t>Правило 2. </a:t>
            </a:r>
            <a:r>
              <a:rPr lang="ru-RU" sz="3200" dirty="0">
                <a:latin typeface="Times New Roman" panose="02020603050405020304" pitchFamily="18" charset="0"/>
                <a:cs typeface="Times New Roman" panose="02020603050405020304" pitchFamily="18" charset="0"/>
              </a:rPr>
              <a:t>Конфликтная ситуация всегда возникает раньше конфликта. Конфликт же возникает одновременно с инцидентом. Таким образом, конфликтная ситуация предшествует и конфликту, и инциденту. </a:t>
            </a:r>
          </a:p>
          <a:p>
            <a:endParaRPr lang="ru-RU" dirty="0"/>
          </a:p>
        </p:txBody>
      </p:sp>
      <p:pic>
        <p:nvPicPr>
          <p:cNvPr id="4" name="Рисунок 3">
            <a:extLst>
              <a:ext uri="{FF2B5EF4-FFF2-40B4-BE49-F238E27FC236}">
                <a16:creationId xmlns:a16="http://schemas.microsoft.com/office/drawing/2014/main" id="{021016D5-2DC3-40A3-846F-1C6D83DBE9AA}"/>
              </a:ext>
            </a:extLst>
          </p:cNvPr>
          <p:cNvPicPr>
            <a:picLocks noChangeAspect="1"/>
          </p:cNvPicPr>
          <p:nvPr/>
        </p:nvPicPr>
        <p:blipFill>
          <a:blip r:embed="rId2"/>
          <a:stretch>
            <a:fillRect/>
          </a:stretch>
        </p:blipFill>
        <p:spPr>
          <a:xfrm>
            <a:off x="5508104" y="4498042"/>
            <a:ext cx="3528392" cy="2315334"/>
          </a:xfrm>
          <a:prstGeom prst="rect">
            <a:avLst/>
          </a:prstGeom>
        </p:spPr>
      </p:pic>
    </p:spTree>
    <p:extLst>
      <p:ext uri="{BB962C8B-B14F-4D97-AF65-F5344CB8AC3E}">
        <p14:creationId xmlns:p14="http://schemas.microsoft.com/office/powerpoint/2010/main" val="50596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51720" y="332655"/>
            <a:ext cx="5616624" cy="648073"/>
          </a:xfrm>
        </p:spPr>
        <p:txBody>
          <a:bodyPr>
            <a:normAutofit/>
          </a:bodyPr>
          <a:lstStyle/>
          <a:p>
            <a:pPr algn="ctr"/>
            <a:r>
              <a:rPr lang="ru-RU" b="1" dirty="0">
                <a:solidFill>
                  <a:srgbClr val="002060"/>
                </a:solidFill>
              </a:rPr>
              <a:t>Конфликт</a:t>
            </a:r>
          </a:p>
        </p:txBody>
      </p:sp>
      <p:sp>
        <p:nvSpPr>
          <p:cNvPr id="5" name="Прямоугольник 4"/>
          <p:cNvSpPr/>
          <p:nvPr/>
        </p:nvSpPr>
        <p:spPr>
          <a:xfrm>
            <a:off x="539552" y="2204865"/>
            <a:ext cx="3816424" cy="417646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tx1"/>
                </a:solidFill>
                <a:latin typeface="Times New Roman" panose="02020603050405020304" pitchFamily="18" charset="0"/>
                <a:cs typeface="Times New Roman" panose="02020603050405020304" pitchFamily="18" charset="0"/>
              </a:rPr>
              <a:t>Враждебное, негативное противостояние людей из-за несовместимости интересов, норм поведения, целей.</a:t>
            </a:r>
          </a:p>
          <a:p>
            <a:pPr algn="ctr"/>
            <a:endParaRPr lang="ru-RU" dirty="0"/>
          </a:p>
        </p:txBody>
      </p:sp>
      <p:sp>
        <p:nvSpPr>
          <p:cNvPr id="6" name="Прямоугольник 5"/>
          <p:cNvSpPr/>
          <p:nvPr/>
        </p:nvSpPr>
        <p:spPr>
          <a:xfrm>
            <a:off x="4788026" y="1196753"/>
            <a:ext cx="4032446" cy="52565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600" b="1" dirty="0">
                <a:solidFill>
                  <a:schemeClr val="tx1"/>
                </a:solidFill>
                <a:latin typeface="Times New Roman" panose="02020603050405020304" pitchFamily="18" charset="0"/>
                <a:cs typeface="Times New Roman" panose="02020603050405020304" pitchFamily="18" charset="0"/>
              </a:rPr>
              <a:t>Абсолютно естественное в жизни общества явление, совсем не обязательно приводящего к негативным последствиям. Напротив, при выборе правильного русла его течения, он является важным составляющим развития общества.</a:t>
            </a:r>
          </a:p>
        </p:txBody>
      </p:sp>
      <p:pic>
        <p:nvPicPr>
          <p:cNvPr id="10" name="Рисунок 9">
            <a:extLst>
              <a:ext uri="{FF2B5EF4-FFF2-40B4-BE49-F238E27FC236}">
                <a16:creationId xmlns:a16="http://schemas.microsoft.com/office/drawing/2014/main" id="{CCD376FF-DEAB-4C44-9742-135C7497BEAA}"/>
              </a:ext>
            </a:extLst>
          </p:cNvPr>
          <p:cNvPicPr>
            <a:picLocks noChangeAspect="1"/>
          </p:cNvPicPr>
          <p:nvPr/>
        </p:nvPicPr>
        <p:blipFill>
          <a:blip r:embed="rId2"/>
          <a:stretch>
            <a:fillRect/>
          </a:stretch>
        </p:blipFill>
        <p:spPr>
          <a:xfrm>
            <a:off x="1331640" y="476670"/>
            <a:ext cx="1728192" cy="151216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068CAA7-E1E2-4BB7-B8C8-E33F44420B09}"/>
              </a:ext>
            </a:extLst>
          </p:cNvPr>
          <p:cNvSpPr>
            <a:spLocks noGrp="1"/>
          </p:cNvSpPr>
          <p:nvPr>
            <p:ph idx="1"/>
          </p:nvPr>
        </p:nvSpPr>
        <p:spPr>
          <a:xfrm>
            <a:off x="179512" y="144123"/>
            <a:ext cx="8784976" cy="4148973"/>
          </a:xfrm>
        </p:spPr>
        <p:txBody>
          <a:bodyPr/>
          <a:lstStyle/>
          <a:p>
            <a:pPr marL="0" indent="0" algn="just" eaLnBrk="1" hangingPunct="1">
              <a:spcBef>
                <a:spcPts val="0"/>
              </a:spcBef>
              <a:defRPr/>
            </a:pPr>
            <a:r>
              <a:rPr lang="ru-RU" sz="3200" b="1" dirty="0">
                <a:solidFill>
                  <a:srgbClr val="3D0BF5"/>
                </a:solidFill>
                <a:latin typeface="Times New Roman" panose="02020603050405020304" pitchFamily="18" charset="0"/>
                <a:cs typeface="Times New Roman" panose="02020603050405020304" pitchFamily="18" charset="0"/>
              </a:rPr>
              <a:t>Правило</a:t>
            </a:r>
            <a:r>
              <a:rPr lang="en-US" sz="3200" b="1" dirty="0">
                <a:solidFill>
                  <a:srgbClr val="3D0BF5"/>
                </a:solidFill>
                <a:latin typeface="Times New Roman" panose="02020603050405020304" pitchFamily="18" charset="0"/>
                <a:cs typeface="Times New Roman" panose="02020603050405020304" pitchFamily="18" charset="0"/>
              </a:rPr>
              <a:t> </a:t>
            </a:r>
            <a:r>
              <a:rPr lang="ru-RU" sz="3200" b="1" dirty="0">
                <a:solidFill>
                  <a:srgbClr val="3D0BF5"/>
                </a:solidFill>
                <a:latin typeface="Times New Roman" panose="02020603050405020304" pitchFamily="18" charset="0"/>
                <a:cs typeface="Times New Roman" panose="02020603050405020304" pitchFamily="18" charset="0"/>
              </a:rPr>
              <a:t>3. </a:t>
            </a: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Формулировка должна подсказывать, что делать. </a:t>
            </a:r>
            <a:endParaRPr lang="ru-RU" sz="32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eaLnBrk="1" hangingPunct="1">
              <a:spcBef>
                <a:spcPts val="0"/>
              </a:spcBef>
              <a:buNone/>
              <a:defRPr/>
            </a:pP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Задавайте вопрос «Почему?» до тех пор, пока не докопаетесь до первопричины, из которой проистекают другие. Если вспомнить аналогию с сорняком, то это означает: не вырывайте часть корня, оставшаяся часть все равно воспроизведет сорняк. </a:t>
            </a:r>
          </a:p>
          <a:p>
            <a:endParaRPr lang="ru-RU" dirty="0"/>
          </a:p>
        </p:txBody>
      </p:sp>
      <p:pic>
        <p:nvPicPr>
          <p:cNvPr id="4" name="Рисунок 3">
            <a:extLst>
              <a:ext uri="{FF2B5EF4-FFF2-40B4-BE49-F238E27FC236}">
                <a16:creationId xmlns:a16="http://schemas.microsoft.com/office/drawing/2014/main" id="{C313443F-E315-4C28-A7AB-3AEB1EA1F408}"/>
              </a:ext>
            </a:extLst>
          </p:cNvPr>
          <p:cNvPicPr>
            <a:picLocks noChangeAspect="1"/>
          </p:cNvPicPr>
          <p:nvPr/>
        </p:nvPicPr>
        <p:blipFill>
          <a:blip r:embed="rId2"/>
          <a:stretch>
            <a:fillRect/>
          </a:stretch>
        </p:blipFill>
        <p:spPr>
          <a:xfrm>
            <a:off x="5436096" y="3861048"/>
            <a:ext cx="3707904" cy="2852829"/>
          </a:xfrm>
          <a:prstGeom prst="rect">
            <a:avLst/>
          </a:prstGeom>
        </p:spPr>
      </p:pic>
    </p:spTree>
    <p:extLst>
      <p:ext uri="{BB962C8B-B14F-4D97-AF65-F5344CB8AC3E}">
        <p14:creationId xmlns:p14="http://schemas.microsoft.com/office/powerpoint/2010/main" val="155516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B1B8CFC-EACF-42EB-BD18-7565E064AF85}"/>
              </a:ext>
            </a:extLst>
          </p:cNvPr>
          <p:cNvSpPr>
            <a:spLocks noGrp="1"/>
          </p:cNvSpPr>
          <p:nvPr>
            <p:ph idx="1"/>
          </p:nvPr>
        </p:nvSpPr>
        <p:spPr>
          <a:xfrm>
            <a:off x="251520" y="260648"/>
            <a:ext cx="8784976" cy="6192688"/>
          </a:xfrm>
        </p:spPr>
        <p:txBody>
          <a:bodyPr/>
          <a:lstStyle/>
          <a:p>
            <a:pPr marL="275907" indent="0" algn="ctr">
              <a:buNone/>
            </a:pPr>
            <a:r>
              <a:rPr lang="ru-RU" sz="2400" b="1" i="1" dirty="0">
                <a:effectLst/>
                <a:latin typeface="Times New Roman" panose="02020603050405020304" pitchFamily="18" charset="0"/>
                <a:ea typeface="Times New Roman" panose="02020603050405020304" pitchFamily="18" charset="0"/>
              </a:rPr>
              <a:t>ПРИМЕРНЫЙ</a:t>
            </a:r>
            <a:r>
              <a:rPr lang="ru-RU" sz="2400" b="1" i="1" spc="-60" dirty="0">
                <a:effectLst/>
                <a:latin typeface="Times New Roman" panose="02020603050405020304" pitchFamily="18" charset="0"/>
                <a:ea typeface="Times New Roman" panose="02020603050405020304" pitchFamily="18" charset="0"/>
              </a:rPr>
              <a:t> </a:t>
            </a:r>
            <a:r>
              <a:rPr lang="ru-RU" sz="2400" b="1" i="1" dirty="0">
                <a:effectLst/>
                <a:latin typeface="Times New Roman" panose="02020603050405020304" pitchFamily="18" charset="0"/>
                <a:ea typeface="Times New Roman" panose="02020603050405020304" pitchFamily="18" charset="0"/>
              </a:rPr>
              <a:t>АЛГОРИТМ</a:t>
            </a:r>
            <a:r>
              <a:rPr lang="ru-RU" sz="2400" b="1" i="1" spc="-60" dirty="0">
                <a:effectLst/>
                <a:latin typeface="Times New Roman" panose="02020603050405020304" pitchFamily="18" charset="0"/>
                <a:ea typeface="Times New Roman" panose="02020603050405020304" pitchFamily="18" charset="0"/>
              </a:rPr>
              <a:t> </a:t>
            </a:r>
            <a:r>
              <a:rPr lang="ru-RU" sz="2400" b="1" i="1" dirty="0">
                <a:effectLst/>
                <a:latin typeface="Times New Roman" panose="02020603050405020304" pitchFamily="18" charset="0"/>
                <a:ea typeface="Times New Roman" panose="02020603050405020304" pitchFamily="18" charset="0"/>
              </a:rPr>
              <a:t>РАЗРЕШЕНИЯ</a:t>
            </a:r>
            <a:r>
              <a:rPr lang="ru-RU" sz="2400" b="1" i="1" spc="-35" dirty="0">
                <a:effectLst/>
                <a:latin typeface="Times New Roman" panose="02020603050405020304" pitchFamily="18" charset="0"/>
                <a:ea typeface="Times New Roman" panose="02020603050405020304" pitchFamily="18" charset="0"/>
              </a:rPr>
              <a:t> </a:t>
            </a:r>
          </a:p>
          <a:p>
            <a:pPr marL="275907" indent="0" algn="ctr">
              <a:buNone/>
            </a:pPr>
            <a:r>
              <a:rPr lang="ru-RU" sz="2400" b="1" i="1" dirty="0">
                <a:effectLst/>
                <a:latin typeface="Times New Roman" panose="02020603050405020304" pitchFamily="18" charset="0"/>
                <a:ea typeface="Times New Roman" panose="02020603050405020304" pitchFamily="18" charset="0"/>
              </a:rPr>
              <a:t>КОНФЛИКТА</a:t>
            </a:r>
            <a:r>
              <a:rPr lang="ru-RU" sz="2400" b="1" i="1" spc="-40" dirty="0">
                <a:effectLst/>
                <a:latin typeface="Times New Roman" panose="02020603050405020304" pitchFamily="18" charset="0"/>
                <a:ea typeface="Times New Roman" panose="02020603050405020304" pitchFamily="18" charset="0"/>
              </a:rPr>
              <a:t> </a:t>
            </a:r>
            <a:r>
              <a:rPr lang="ru-RU" sz="2400" b="1" i="1" dirty="0">
                <a:effectLst/>
                <a:latin typeface="Times New Roman" panose="02020603050405020304" pitchFamily="18" charset="0"/>
                <a:ea typeface="Times New Roman" panose="02020603050405020304" pitchFamily="18" charset="0"/>
              </a:rPr>
              <a:t>«УЧЕНИК-</a:t>
            </a:r>
            <a:r>
              <a:rPr lang="ru-RU" sz="2400" b="1" i="1" spc="-10" dirty="0">
                <a:effectLst/>
                <a:latin typeface="Times New Roman" panose="02020603050405020304" pitchFamily="18" charset="0"/>
                <a:ea typeface="Times New Roman" panose="02020603050405020304" pitchFamily="18" charset="0"/>
              </a:rPr>
              <a:t>УЧЕНИК»</a:t>
            </a:r>
          </a:p>
          <a:p>
            <a:pPr marL="275907" indent="0" algn="ctr">
              <a:buNone/>
            </a:pPr>
            <a:endParaRPr lang="ru-RU" sz="3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56235" indent="0" algn="just">
              <a:spcBef>
                <a:spcPts val="0"/>
              </a:spcBef>
              <a:spcAft>
                <a:spcPts val="0"/>
              </a:spcAft>
            </a:pPr>
            <a:r>
              <a:rPr lang="ru-RU" sz="3000" b="1" i="1" dirty="0">
                <a:effectLst/>
                <a:latin typeface="Times New Roman" panose="02020603050405020304" pitchFamily="18" charset="0"/>
                <a:ea typeface="Times New Roman" panose="02020603050405020304" pitchFamily="18" charset="0"/>
                <a:cs typeface="Times New Roman" panose="02020603050405020304" pitchFamily="18" charset="0"/>
              </a:rPr>
              <a:t>Шаг №1: </a:t>
            </a:r>
            <a:r>
              <a:rPr lang="ru-RU" sz="3000" dirty="0">
                <a:effectLst/>
                <a:latin typeface="Times New Roman" panose="02020603050405020304" pitchFamily="18" charset="0"/>
                <a:ea typeface="Times New Roman" panose="02020603050405020304" pitchFamily="18" charset="0"/>
                <a:cs typeface="Times New Roman" panose="02020603050405020304" pitchFamily="18" charset="0"/>
              </a:rPr>
              <a:t>Сказать</a:t>
            </a:r>
            <a:r>
              <a:rPr lang="ru-RU" sz="3000" spc="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dirty="0">
                <a:effectLst/>
                <a:latin typeface="Times New Roman" panose="02020603050405020304" pitchFamily="18" charset="0"/>
                <a:ea typeface="Times New Roman" panose="02020603050405020304" pitchFamily="18" charset="0"/>
                <a:cs typeface="Times New Roman" panose="02020603050405020304" pitchFamily="18" charset="0"/>
              </a:rPr>
              <a:t>«Стоп» конфликтующим. Привлечь к себе внимание конфликтующих сторон (голосом, жестом, интонацией).</a:t>
            </a:r>
          </a:p>
          <a:p>
            <a:pPr marL="0" marR="356235" indent="0" algn="just">
              <a:spcBef>
                <a:spcPts val="0"/>
              </a:spcBef>
              <a:spcAft>
                <a:spcPts val="0"/>
              </a:spcAft>
            </a:pPr>
            <a:r>
              <a:rPr lang="ru-RU" sz="3000" b="1" i="1" dirty="0">
                <a:effectLst/>
                <a:latin typeface="Times New Roman" panose="02020603050405020304" pitchFamily="18" charset="0"/>
                <a:ea typeface="Times New Roman" panose="02020603050405020304" pitchFamily="18" charset="0"/>
                <a:cs typeface="Times New Roman" panose="02020603050405020304" pitchFamily="18" charset="0"/>
              </a:rPr>
              <a:t>Шаг №2: </a:t>
            </a:r>
            <a:r>
              <a:rPr lang="ru-RU" sz="3000" dirty="0">
                <a:effectLst/>
                <a:latin typeface="Times New Roman" panose="02020603050405020304" pitchFamily="18" charset="0"/>
                <a:ea typeface="Times New Roman" panose="02020603050405020304" pitchFamily="18" charset="0"/>
                <a:cs typeface="Times New Roman" panose="02020603050405020304" pitchFamily="18" charset="0"/>
              </a:rPr>
              <a:t>Сохранять собственное эмоциональное равновесие в вопросах решения детских конфликтов. Демонстрировать</a:t>
            </a:r>
            <a:r>
              <a:rPr lang="ru-RU" sz="3000" spc="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3000" dirty="0">
                <a:effectLst/>
                <a:latin typeface="Times New Roman" panose="02020603050405020304" pitchFamily="18" charset="0"/>
                <a:ea typeface="Times New Roman" panose="02020603050405020304" pitchFamily="18" charset="0"/>
                <a:cs typeface="Times New Roman" panose="02020603050405020304" pitchFamily="18" charset="0"/>
              </a:rPr>
              <a:t>спокойствие и уверенность. Доброжелательный, уверенный тон голоса, спокойная речь – всего этого бывает достаточно для того, чтобы обучающиеся успокоились.</a:t>
            </a:r>
          </a:p>
        </p:txBody>
      </p:sp>
    </p:spTree>
    <p:extLst>
      <p:ext uri="{BB962C8B-B14F-4D97-AF65-F5344CB8AC3E}">
        <p14:creationId xmlns:p14="http://schemas.microsoft.com/office/powerpoint/2010/main" val="806779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E49C8E4-E7E2-4F47-9EE9-56CC780B125C}"/>
              </a:ext>
            </a:extLst>
          </p:cNvPr>
          <p:cNvSpPr>
            <a:spLocks noGrp="1"/>
          </p:cNvSpPr>
          <p:nvPr>
            <p:ph idx="1"/>
          </p:nvPr>
        </p:nvSpPr>
        <p:spPr>
          <a:xfrm>
            <a:off x="179512" y="188640"/>
            <a:ext cx="8856984" cy="6408712"/>
          </a:xfrm>
        </p:spPr>
        <p:txBody>
          <a:bodyPr/>
          <a:lstStyle/>
          <a:p>
            <a:pPr marL="0" marR="355600" algn="just">
              <a:spcBef>
                <a:spcPts val="0"/>
              </a:spcBef>
              <a:spcAft>
                <a:spcPts val="0"/>
              </a:spcAft>
            </a:pPr>
            <a:r>
              <a:rPr lang="ru-RU" sz="2400" b="1" i="1" dirty="0">
                <a:effectLst/>
                <a:latin typeface="Times New Roman" panose="02020603050405020304" pitchFamily="18" charset="0"/>
                <a:ea typeface="Times New Roman" panose="02020603050405020304" pitchFamily="18" charset="0"/>
                <a:cs typeface="Times New Roman" panose="02020603050405020304" pitchFamily="18" charset="0"/>
              </a:rPr>
              <a:t>Шаг №3: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Выбрать</a:t>
            </a:r>
            <a:r>
              <a:rPr lang="ru-RU" sz="2400" spc="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обстановку для обсуждения конфликта (если это возможно). Беседа должна проходить в спокойной, непринужденной обстановке, в которой все ее участники чувствовали бы себя как можно свободнее. Если предварительное обсуждение проходит на месте происшествия, то, можно отойти в сторону и попросить других детей оставить вас одних с участниками конфликта. Следует учесть, что для обстоятельного разговора нужны время и удобное помещение. Выясните, каким</a:t>
            </a:r>
            <a:r>
              <a:rPr lang="ru-RU" sz="2400" spc="3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временем</a:t>
            </a:r>
            <a:r>
              <a:rPr lang="ru-RU" sz="2400" spc="3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располагает</a:t>
            </a:r>
            <a:r>
              <a:rPr lang="ru-RU" sz="2400" spc="3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каждый</a:t>
            </a:r>
            <a:r>
              <a:rPr lang="ru-RU" sz="2400" spc="3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из</a:t>
            </a:r>
            <a:r>
              <a:rPr lang="ru-RU" sz="2400" spc="36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участников,</a:t>
            </a:r>
            <a:r>
              <a:rPr lang="ru-RU" sz="2400" spc="36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чтобы</a:t>
            </a:r>
            <a:r>
              <a:rPr lang="ru-RU" sz="2400" spc="3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не</a:t>
            </a:r>
            <a:r>
              <a:rPr lang="ru-RU" sz="2400" spc="37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«комкать» беседу. Если времени мало, лучше немного отложить беседу и найти более удобное время для завершения обсуждения.</a:t>
            </a:r>
          </a:p>
          <a:p>
            <a:pPr marL="0" indent="0" algn="just">
              <a:spcBef>
                <a:spcPts val="0"/>
              </a:spcBef>
              <a:spcAft>
                <a:spcPts val="0"/>
              </a:spcAft>
              <a:buNone/>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 конце беседы должно быть сформулировано решение, отвечающее желаниям</a:t>
            </a:r>
            <a:r>
              <a:rPr lang="ru-RU" sz="2400" spc="1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24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потребностям</a:t>
            </a:r>
            <a:r>
              <a:rPr lang="ru-RU" sz="24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всех</a:t>
            </a:r>
            <a:r>
              <a:rPr lang="ru-RU" sz="24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сторон.</a:t>
            </a:r>
            <a:r>
              <a:rPr lang="ru-RU" sz="24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Оно</a:t>
            </a:r>
            <a:r>
              <a:rPr lang="ru-RU" sz="2400"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должно</a:t>
            </a:r>
            <a:r>
              <a:rPr lang="ru-RU" sz="2400" spc="1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быть</a:t>
            </a:r>
            <a:r>
              <a:rPr lang="ru-RU" sz="2400" spc="1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spc="-10" dirty="0">
                <a:effectLst/>
                <a:latin typeface="Times New Roman" panose="02020603050405020304" pitchFamily="18" charset="0"/>
                <a:ea typeface="Times New Roman" panose="02020603050405020304" pitchFamily="18" charset="0"/>
                <a:cs typeface="Times New Roman" panose="02020603050405020304" pitchFamily="18" charset="0"/>
              </a:rPr>
              <a:t>достаточно</a:t>
            </a:r>
            <a:r>
              <a:rPr lang="ru-RU" sz="2400" spc="-1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реалистично,</a:t>
            </a:r>
            <a:r>
              <a:rPr lang="ru-RU" sz="2400" spc="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то</a:t>
            </a:r>
            <a:r>
              <a:rPr lang="ru-RU" sz="2400" spc="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есть</a:t>
            </a:r>
            <a:r>
              <a:rPr lang="ru-RU" sz="2400" spc="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вполне</a:t>
            </a:r>
            <a:r>
              <a:rPr lang="ru-RU" sz="2400" spc="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осуществимое.</a:t>
            </a:r>
            <a:r>
              <a:rPr lang="ru-RU" sz="2400" spc="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Срок</a:t>
            </a:r>
            <a:r>
              <a:rPr lang="ru-RU" sz="2400" spc="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реализации</a:t>
            </a:r>
            <a:r>
              <a:rPr lang="ru-RU" sz="2400" spc="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решения</a:t>
            </a:r>
            <a:r>
              <a:rPr lang="ru-RU" sz="2400" spc="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должен быть четко определен.</a:t>
            </a:r>
          </a:p>
          <a:p>
            <a:endParaRPr lang="ru-RU" dirty="0"/>
          </a:p>
        </p:txBody>
      </p:sp>
    </p:spTree>
    <p:extLst>
      <p:ext uri="{BB962C8B-B14F-4D97-AF65-F5344CB8AC3E}">
        <p14:creationId xmlns:p14="http://schemas.microsoft.com/office/powerpoint/2010/main" val="1522224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BEE3484-F884-43B1-89E6-4AA719EDC7DF}"/>
              </a:ext>
            </a:extLst>
          </p:cNvPr>
          <p:cNvSpPr>
            <a:spLocks noGrp="1"/>
          </p:cNvSpPr>
          <p:nvPr>
            <p:ph idx="1"/>
          </p:nvPr>
        </p:nvSpPr>
        <p:spPr>
          <a:xfrm>
            <a:off x="179512" y="188640"/>
            <a:ext cx="8784976" cy="6480720"/>
          </a:xfrm>
        </p:spPr>
        <p:txBody>
          <a:bodyPr/>
          <a:lstStyle/>
          <a:p>
            <a:pPr marL="0" marR="355600" indent="0" algn="just">
              <a:spcBef>
                <a:spcPts val="0"/>
              </a:spcBef>
            </a:pPr>
            <a:r>
              <a:rPr lang="ru-RU" sz="2400" b="1" i="1" dirty="0">
                <a:effectLst/>
                <a:latin typeface="Times New Roman" panose="02020603050405020304" pitchFamily="18" charset="0"/>
                <a:ea typeface="Times New Roman" panose="02020603050405020304" pitchFamily="18" charset="0"/>
              </a:rPr>
              <a:t>Шаг №4: </a:t>
            </a:r>
            <a:r>
              <a:rPr lang="ru-RU" sz="2400" dirty="0">
                <a:effectLst/>
                <a:latin typeface="Times New Roman" panose="02020603050405020304" pitchFamily="18" charset="0"/>
                <a:ea typeface="Times New Roman" panose="02020603050405020304" pitchFamily="18" charset="0"/>
              </a:rPr>
              <a:t>Сформулировать для себя суть конфликта. К чему нужно стремиться при разборе конфликта? Важно уяснить, что Вы (и участники конфликта) ожидаете от такой беседы. Чем вы определяете успех или</a:t>
            </a:r>
            <a:r>
              <a:rPr lang="ru-RU" sz="2400" spc="2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неуспех беседы? Чего вы хотели бы достичь? (например,</a:t>
            </a:r>
            <a:r>
              <a:rPr lang="ru-RU" sz="2400" spc="2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понимание детьми их личного вклада в проблему;</a:t>
            </a:r>
            <a:r>
              <a:rPr lang="ru-RU" sz="2400" spc="4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обучение правильному поведению в</a:t>
            </a:r>
            <a:r>
              <a:rPr lang="ru-RU" sz="2400" spc="2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ситуации конфликта;</a:t>
            </a:r>
            <a:r>
              <a:rPr lang="ru-RU" sz="2400" spc="2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готовность выслушать друг друга;</a:t>
            </a:r>
            <a:r>
              <a:rPr lang="ru-RU" sz="2400" spc="2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окончание конфликта и</a:t>
            </a:r>
            <a:r>
              <a:rPr lang="ru-RU" sz="2400" spc="2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примирение).</a:t>
            </a:r>
          </a:p>
          <a:p>
            <a:pPr marL="0" marR="356870" indent="0" algn="just">
              <a:spcBef>
                <a:spcPts val="0"/>
              </a:spcBef>
            </a:pPr>
            <a:r>
              <a:rPr lang="ru-RU" sz="2400" b="1" i="1" dirty="0">
                <a:effectLst/>
                <a:latin typeface="Times New Roman" panose="02020603050405020304" pitchFamily="18" charset="0"/>
                <a:ea typeface="Times New Roman" panose="02020603050405020304" pitchFamily="18" charset="0"/>
              </a:rPr>
              <a:t>Шаг №5: </a:t>
            </a:r>
            <a:r>
              <a:rPr lang="ru-RU" sz="2400" dirty="0">
                <a:effectLst/>
                <a:latin typeface="Times New Roman" panose="02020603050405020304" pitchFamily="18" charset="0"/>
                <a:ea typeface="Times New Roman" panose="02020603050405020304" pitchFamily="18" charset="0"/>
              </a:rPr>
              <a:t>Определить основную проблему, прояснить конфликтную ситуацию.</a:t>
            </a:r>
            <a:r>
              <a:rPr lang="ru-RU" sz="2400" spc="2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Оценить обстоятельства, мотивы детей, с помощью наводящих вопросов выяснить причину конфликта (что привело к конфликту). Обсуждать необходимо следующее:</a:t>
            </a:r>
            <a:r>
              <a:rPr lang="ru-RU" sz="2400" spc="2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Что произошло, в чем проблема (сформулировать суть конфликта)?;</a:t>
            </a:r>
            <a:r>
              <a:rPr lang="ru-RU" sz="2400" spc="200"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Что привело к конфликту? Почему это произошло? (выяснить причины); Какие чувства вызвал конфликт у участников? (определить, назвать чувства).</a:t>
            </a:r>
          </a:p>
          <a:p>
            <a:pPr marL="0" indent="0">
              <a:buNone/>
            </a:pPr>
            <a:endParaRPr lang="ru-RU" dirty="0"/>
          </a:p>
        </p:txBody>
      </p:sp>
    </p:spTree>
    <p:extLst>
      <p:ext uri="{BB962C8B-B14F-4D97-AF65-F5344CB8AC3E}">
        <p14:creationId xmlns:p14="http://schemas.microsoft.com/office/powerpoint/2010/main" val="1913283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AC2FB21-61AD-4C2F-A87D-9E5BD14CDE1F}"/>
              </a:ext>
            </a:extLst>
          </p:cNvPr>
          <p:cNvSpPr>
            <a:spLocks noGrp="1"/>
          </p:cNvSpPr>
          <p:nvPr>
            <p:ph idx="1"/>
          </p:nvPr>
        </p:nvSpPr>
        <p:spPr>
          <a:xfrm>
            <a:off x="179512" y="404664"/>
            <a:ext cx="8784976" cy="6192688"/>
          </a:xfrm>
        </p:spPr>
        <p:txBody>
          <a:bodyPr/>
          <a:lstStyle/>
          <a:p>
            <a:pPr marL="0" marR="358140" algn="just">
              <a:spcBef>
                <a:spcPts val="0"/>
              </a:spcBef>
            </a:pPr>
            <a:r>
              <a:rPr lang="ru-RU" sz="2400" b="1" i="1" dirty="0">
                <a:effectLst/>
                <a:latin typeface="Times New Roman" panose="02020603050405020304" pitchFamily="18" charset="0"/>
                <a:ea typeface="Times New Roman" panose="02020603050405020304" pitchFamily="18" charset="0"/>
              </a:rPr>
              <a:t>Шаг №6: </a:t>
            </a:r>
            <a:r>
              <a:rPr lang="ru-RU" sz="2400" dirty="0">
                <a:effectLst/>
                <a:latin typeface="Times New Roman" panose="02020603050405020304" pitchFamily="18" charset="0"/>
                <a:ea typeface="Times New Roman" panose="02020603050405020304" pitchFamily="18" charset="0"/>
              </a:rPr>
              <a:t>Работать с чувствами детей, показать детям, что вы их слышите и понимаете (техника активного слушания):</a:t>
            </a:r>
          </a:p>
          <a:p>
            <a:pPr marL="0" lvl="0" indent="-342900" algn="just">
              <a:spcBef>
                <a:spcPts val="0"/>
              </a:spcBef>
              <a:buSzPts val="1400"/>
              <a:buFont typeface="Times New Roman" panose="02020603050405020304" pitchFamily="18" charset="0"/>
              <a:buChar char="-"/>
              <a:tabLst>
                <a:tab pos="643890" algn="l"/>
              </a:tabLst>
            </a:pPr>
            <a:r>
              <a:rPr lang="ru-RU" sz="2400" spc="0" dirty="0">
                <a:effectLst/>
                <a:latin typeface="Times New Roman" panose="02020603050405020304" pitchFamily="18" charset="0"/>
                <a:ea typeface="Times New Roman" panose="02020603050405020304" pitchFamily="18" charset="0"/>
              </a:rPr>
              <a:t>обязательно</a:t>
            </a:r>
            <a:r>
              <a:rPr lang="ru-RU" sz="2400" spc="-25"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повернуться</a:t>
            </a:r>
            <a:r>
              <a:rPr lang="ru-RU" sz="2400" spc="-3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к</a:t>
            </a:r>
            <a:r>
              <a:rPr lang="ru-RU" sz="2400" spc="-25"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ребенку</a:t>
            </a:r>
            <a:r>
              <a:rPr lang="ru-RU" sz="2400" spc="-45" dirty="0">
                <a:effectLst/>
                <a:latin typeface="Times New Roman" panose="02020603050405020304" pitchFamily="18" charset="0"/>
                <a:ea typeface="Times New Roman" panose="02020603050405020304" pitchFamily="18" charset="0"/>
              </a:rPr>
              <a:t> </a:t>
            </a:r>
            <a:r>
              <a:rPr lang="ru-RU" sz="2400" spc="-10" dirty="0">
                <a:effectLst/>
                <a:latin typeface="Times New Roman" panose="02020603050405020304" pitchFamily="18" charset="0"/>
                <a:ea typeface="Times New Roman" panose="02020603050405020304" pitchFamily="18" charset="0"/>
              </a:rPr>
              <a:t>лицом;</a:t>
            </a:r>
            <a:endParaRPr lang="ru-RU" sz="2400" spc="0" dirty="0">
              <a:effectLst/>
              <a:latin typeface="Times New Roman" panose="02020603050405020304" pitchFamily="18" charset="0"/>
              <a:ea typeface="Times New Roman" panose="02020603050405020304" pitchFamily="18" charset="0"/>
            </a:endParaRPr>
          </a:p>
          <a:p>
            <a:pPr marL="0" lvl="0" indent="-342900" algn="just">
              <a:spcBef>
                <a:spcPts val="0"/>
              </a:spcBef>
              <a:buSzPts val="1400"/>
              <a:buFont typeface="Times New Roman" panose="02020603050405020304" pitchFamily="18" charset="0"/>
              <a:buChar char="-"/>
              <a:tabLst>
                <a:tab pos="643890" algn="l"/>
              </a:tabLst>
            </a:pPr>
            <a:r>
              <a:rPr lang="ru-RU" sz="2400" spc="0" dirty="0">
                <a:effectLst/>
                <a:latin typeface="Times New Roman" panose="02020603050405020304" pitchFamily="18" charset="0"/>
                <a:ea typeface="Times New Roman" panose="02020603050405020304" pitchFamily="18" charset="0"/>
              </a:rPr>
              <a:t>если</a:t>
            </a:r>
            <a:r>
              <a:rPr lang="ru-RU" sz="2400" spc="-3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ребенок</a:t>
            </a:r>
            <a:r>
              <a:rPr lang="ru-RU" sz="2400" spc="-2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расстроен,</a:t>
            </a:r>
            <a:r>
              <a:rPr lang="ru-RU" sz="2400" spc="-2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не</a:t>
            </a:r>
            <a:r>
              <a:rPr lang="ru-RU" sz="2400" spc="-2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задавать</a:t>
            </a:r>
            <a:r>
              <a:rPr lang="ru-RU" sz="2400" spc="-3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ему</a:t>
            </a:r>
            <a:r>
              <a:rPr lang="ru-RU" sz="2400" spc="-2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сразу</a:t>
            </a:r>
            <a:r>
              <a:rPr lang="ru-RU" sz="2400" spc="-40" dirty="0">
                <a:effectLst/>
                <a:latin typeface="Times New Roman" panose="02020603050405020304" pitchFamily="18" charset="0"/>
                <a:ea typeface="Times New Roman" panose="02020603050405020304" pitchFamily="18" charset="0"/>
              </a:rPr>
              <a:t> </a:t>
            </a:r>
            <a:r>
              <a:rPr lang="ru-RU" sz="2400" spc="-10" dirty="0">
                <a:effectLst/>
                <a:latin typeface="Times New Roman" panose="02020603050405020304" pitchFamily="18" charset="0"/>
                <a:ea typeface="Times New Roman" panose="02020603050405020304" pitchFamily="18" charset="0"/>
              </a:rPr>
              <a:t>вопросы;</a:t>
            </a:r>
            <a:endParaRPr lang="ru-RU" sz="2400" spc="0" dirty="0">
              <a:effectLst/>
              <a:latin typeface="Times New Roman" panose="02020603050405020304" pitchFamily="18" charset="0"/>
              <a:ea typeface="Times New Roman" panose="02020603050405020304" pitchFamily="18" charset="0"/>
            </a:endParaRPr>
          </a:p>
          <a:p>
            <a:pPr marL="0" marR="355600" lvl="0" indent="-342900" algn="just">
              <a:spcBef>
                <a:spcPts val="0"/>
              </a:spcBef>
              <a:buSzPts val="1400"/>
              <a:buFont typeface="Times New Roman" panose="02020603050405020304" pitchFamily="18" charset="0"/>
              <a:buChar char="-"/>
              <a:tabLst>
                <a:tab pos="676275" algn="l"/>
              </a:tabLst>
            </a:pPr>
            <a:r>
              <a:rPr lang="ru-RU" sz="2400" spc="0" dirty="0">
                <a:effectLst/>
                <a:latin typeface="Times New Roman" panose="02020603050405020304" pitchFamily="18" charset="0"/>
                <a:ea typeface="Times New Roman" panose="02020603050405020304" pitchFamily="18" charset="0"/>
              </a:rPr>
              <a:t>говорить в утвердительной форме, а не в форме вопроса (например,</a:t>
            </a:r>
            <a:r>
              <a:rPr lang="ru-RU" sz="2400" spc="20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«Я вижу, что что-то случилось… », «Я вижу, что ты расстроен», «Я думаю, тебе это не нравится», «Ты говоришь…», «Давай я скажу, как я тебя поняла, а ты скажешь - верно или нет»);</a:t>
            </a:r>
          </a:p>
          <a:p>
            <a:pPr marL="0" lvl="0" indent="-342900" algn="just">
              <a:spcBef>
                <a:spcPts val="0"/>
              </a:spcBef>
              <a:buSzPts val="1400"/>
              <a:buFont typeface="Times New Roman" panose="02020603050405020304" pitchFamily="18" charset="0"/>
              <a:buChar char="-"/>
              <a:tabLst>
                <a:tab pos="643890" algn="l"/>
              </a:tabLst>
            </a:pPr>
            <a:r>
              <a:rPr lang="ru-RU" sz="2400" spc="0" dirty="0">
                <a:effectLst/>
                <a:latin typeface="Times New Roman" panose="02020603050405020304" pitchFamily="18" charset="0"/>
                <a:ea typeface="Times New Roman" panose="02020603050405020304" pitchFamily="18" charset="0"/>
              </a:rPr>
              <a:t>после</a:t>
            </a:r>
            <a:r>
              <a:rPr lang="ru-RU" sz="2400" spc="-65"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каждого</a:t>
            </a:r>
            <a:r>
              <a:rPr lang="ru-RU" sz="2400" spc="-4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утвердительного</a:t>
            </a:r>
            <a:r>
              <a:rPr lang="ru-RU" sz="2400" spc="-35"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высказывания</a:t>
            </a:r>
            <a:r>
              <a:rPr lang="ru-RU" sz="2400" spc="-25"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необходимо</a:t>
            </a:r>
            <a:r>
              <a:rPr lang="ru-RU" sz="2400" spc="-35"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сделать</a:t>
            </a:r>
            <a:r>
              <a:rPr lang="ru-RU" sz="2400" spc="-45" dirty="0">
                <a:effectLst/>
                <a:latin typeface="Times New Roman" panose="02020603050405020304" pitchFamily="18" charset="0"/>
                <a:ea typeface="Times New Roman" panose="02020603050405020304" pitchFamily="18" charset="0"/>
              </a:rPr>
              <a:t> </a:t>
            </a:r>
            <a:r>
              <a:rPr lang="ru-RU" sz="2400" spc="-10" dirty="0">
                <a:effectLst/>
                <a:latin typeface="Times New Roman" panose="02020603050405020304" pitchFamily="18" charset="0"/>
                <a:ea typeface="Times New Roman" panose="02020603050405020304" pitchFamily="18" charset="0"/>
              </a:rPr>
              <a:t>паузу;</a:t>
            </a:r>
            <a:endParaRPr lang="ru-RU" sz="2400" spc="0" dirty="0">
              <a:effectLst/>
              <a:latin typeface="Times New Roman" panose="02020603050405020304" pitchFamily="18" charset="0"/>
              <a:ea typeface="Times New Roman" panose="02020603050405020304" pitchFamily="18" charset="0"/>
            </a:endParaRPr>
          </a:p>
          <a:p>
            <a:pPr marL="0" lvl="0" indent="-342900" algn="just">
              <a:spcBef>
                <a:spcPts val="0"/>
              </a:spcBef>
              <a:buSzPts val="1400"/>
              <a:buFont typeface="Times New Roman" panose="02020603050405020304" pitchFamily="18" charset="0"/>
              <a:buChar char="-"/>
              <a:tabLst>
                <a:tab pos="643890" algn="l"/>
              </a:tabLst>
            </a:pPr>
            <a:r>
              <a:rPr lang="ru-RU" sz="2400" spc="0" dirty="0">
                <a:effectLst/>
                <a:latin typeface="Times New Roman" panose="02020603050405020304" pitchFamily="18" charset="0"/>
                <a:ea typeface="Times New Roman" panose="02020603050405020304" pitchFamily="18" charset="0"/>
              </a:rPr>
              <a:t>обязательно</a:t>
            </a:r>
            <a:r>
              <a:rPr lang="ru-RU" sz="2400" spc="-3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выслушать</a:t>
            </a:r>
            <a:r>
              <a:rPr lang="ru-RU" sz="2400" spc="-4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обе</a:t>
            </a:r>
            <a:r>
              <a:rPr lang="ru-RU" sz="2400" spc="-35"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стороны</a:t>
            </a:r>
            <a:r>
              <a:rPr lang="ru-RU" sz="2400" spc="-30" dirty="0">
                <a:effectLst/>
                <a:latin typeface="Times New Roman" panose="02020603050405020304" pitchFamily="18" charset="0"/>
                <a:ea typeface="Times New Roman" panose="02020603050405020304" pitchFamily="18" charset="0"/>
              </a:rPr>
              <a:t> </a:t>
            </a:r>
            <a:r>
              <a:rPr lang="ru-RU" sz="2400" spc="0" dirty="0">
                <a:effectLst/>
                <a:latin typeface="Times New Roman" panose="02020603050405020304" pitchFamily="18" charset="0"/>
                <a:ea typeface="Times New Roman" panose="02020603050405020304" pitchFamily="18" charset="0"/>
              </a:rPr>
              <a:t>участников</a:t>
            </a:r>
            <a:r>
              <a:rPr lang="ru-RU" sz="2400" spc="-35" dirty="0">
                <a:effectLst/>
                <a:latin typeface="Times New Roman" panose="02020603050405020304" pitchFamily="18" charset="0"/>
                <a:ea typeface="Times New Roman" panose="02020603050405020304" pitchFamily="18" charset="0"/>
              </a:rPr>
              <a:t> </a:t>
            </a:r>
            <a:r>
              <a:rPr lang="ru-RU" sz="2400" spc="-10" dirty="0">
                <a:effectLst/>
                <a:latin typeface="Times New Roman" panose="02020603050405020304" pitchFamily="18" charset="0"/>
                <a:ea typeface="Times New Roman" panose="02020603050405020304" pitchFamily="18" charset="0"/>
              </a:rPr>
              <a:t>конфликта;</a:t>
            </a:r>
            <a:endParaRPr lang="ru-RU" sz="2400" spc="0" dirty="0">
              <a:effectLst/>
              <a:latin typeface="Times New Roman" panose="02020603050405020304" pitchFamily="18" charset="0"/>
              <a:ea typeface="Times New Roman" panose="02020603050405020304" pitchFamily="18" charset="0"/>
            </a:endParaRPr>
          </a:p>
          <a:p>
            <a:pPr marL="0" marR="356235" lvl="0" indent="-342900" algn="just">
              <a:spcBef>
                <a:spcPts val="0"/>
              </a:spcBef>
              <a:buSzPts val="1400"/>
              <a:buFont typeface="Times New Roman" panose="02020603050405020304" pitchFamily="18" charset="0"/>
              <a:buChar char="-"/>
              <a:tabLst>
                <a:tab pos="772160" algn="l"/>
              </a:tabLst>
            </a:pPr>
            <a:r>
              <a:rPr lang="ru-RU" sz="2400" spc="0" dirty="0">
                <a:effectLst/>
                <a:latin typeface="Times New Roman" panose="02020603050405020304" pitchFamily="18" charset="0"/>
                <a:ea typeface="Times New Roman" panose="02020603050405020304" pitchFamily="18" charset="0"/>
              </a:rPr>
              <a:t>выслушивая переживания одного ребенка, дать понять взглядом, прикосновением, кивком головы другому ребенку, что вы помните о нем и готовы будете после выслушать и его.</a:t>
            </a:r>
          </a:p>
          <a:p>
            <a:endParaRPr lang="ru-RU" dirty="0"/>
          </a:p>
        </p:txBody>
      </p:sp>
    </p:spTree>
    <p:extLst>
      <p:ext uri="{BB962C8B-B14F-4D97-AF65-F5344CB8AC3E}">
        <p14:creationId xmlns:p14="http://schemas.microsoft.com/office/powerpoint/2010/main" val="3000307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39726B0-7400-42FC-BC1D-3A7AB01E3909}"/>
              </a:ext>
            </a:extLst>
          </p:cNvPr>
          <p:cNvSpPr>
            <a:spLocks noGrp="1"/>
          </p:cNvSpPr>
          <p:nvPr>
            <p:ph idx="1"/>
          </p:nvPr>
        </p:nvSpPr>
        <p:spPr>
          <a:xfrm>
            <a:off x="179512" y="116632"/>
            <a:ext cx="8856984" cy="6624736"/>
          </a:xfrm>
        </p:spPr>
        <p:txBody>
          <a:bodyPr/>
          <a:lstStyle/>
          <a:p>
            <a:pPr marL="0" marR="357505" indent="0" algn="just">
              <a:spcBef>
                <a:spcPts val="0"/>
              </a:spcBef>
              <a:spcAft>
                <a:spcPts val="0"/>
              </a:spcAft>
            </a:pPr>
            <a:r>
              <a:rPr lang="ru-RU" sz="2200" b="1" i="1" dirty="0">
                <a:effectLst/>
                <a:latin typeface="Times New Roman" panose="02020603050405020304" pitchFamily="18" charset="0"/>
                <a:ea typeface="Times New Roman" panose="02020603050405020304" pitchFamily="18" charset="0"/>
                <a:cs typeface="Times New Roman" panose="02020603050405020304" pitchFamily="18" charset="0"/>
              </a:rPr>
              <a:t>Шаг №7: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Совместно с обучающимися сформулировать возможные пути решения</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конфликта,</a:t>
            </a:r>
            <a:r>
              <a:rPr lang="ru-RU" sz="2200" spc="-3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приемлемые</a:t>
            </a:r>
            <a:r>
              <a:rPr lang="ru-RU" sz="22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2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всех</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заинтересованных</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сторон</a:t>
            </a:r>
            <a:r>
              <a:rPr lang="ru-RU" sz="22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(техника позитивных сообщений):</a:t>
            </a:r>
          </a:p>
          <a:p>
            <a:pPr marL="0" indent="0" algn="just">
              <a:spcBef>
                <a:spcPts val="0"/>
              </a:spcBef>
              <a:spcAft>
                <a:spcPts val="0"/>
              </a:spcAft>
            </a:pP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«Я</a:t>
            </a:r>
            <a:r>
              <a:rPr lang="ru-RU" sz="2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верю,</a:t>
            </a:r>
            <a:r>
              <a:rPr lang="ru-RU" sz="22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что</a:t>
            </a:r>
            <a:r>
              <a:rPr lang="ru-RU" sz="22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вам</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удастся</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разрешить</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spc="-10" dirty="0">
                <a:effectLst/>
                <a:latin typeface="Times New Roman" panose="02020603050405020304" pitchFamily="18" charset="0"/>
                <a:ea typeface="Times New Roman" panose="02020603050405020304" pitchFamily="18" charset="0"/>
                <a:cs typeface="Times New Roman" panose="02020603050405020304" pitchFamily="18" charset="0"/>
              </a:rPr>
              <a:t>разногласия»,</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61315" indent="0" algn="just">
              <a:spcBef>
                <a:spcPts val="0"/>
              </a:spcBef>
              <a:spcAft>
                <a:spcPts val="0"/>
              </a:spcAft>
            </a:pP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«Я уверена, что у вас есть общие цели, во имя которых необходимо найти выход из конфликта»,</a:t>
            </a:r>
          </a:p>
          <a:p>
            <a:pPr marL="0" indent="0" algn="just">
              <a:spcBef>
                <a:spcPts val="0"/>
              </a:spcBef>
              <a:spcAft>
                <a:spcPts val="0"/>
              </a:spcAft>
            </a:pP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«Что</a:t>
            </a:r>
            <a:r>
              <a:rPr lang="ru-RU" sz="22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можно</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сделать</a:t>
            </a:r>
            <a:r>
              <a:rPr lang="ru-RU" sz="2200"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для</a:t>
            </a:r>
            <a:r>
              <a:rPr lang="ru-RU" sz="2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разрешения</a:t>
            </a:r>
            <a:r>
              <a:rPr lang="ru-RU" sz="2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spc="-10" dirty="0">
                <a:effectLst/>
                <a:latin typeface="Times New Roman" panose="02020603050405020304" pitchFamily="18" charset="0"/>
                <a:ea typeface="Times New Roman" panose="02020603050405020304" pitchFamily="18" charset="0"/>
                <a:cs typeface="Times New Roman" panose="02020603050405020304" pitchFamily="18" charset="0"/>
              </a:rPr>
              <a:t>конфликта?»,</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0"/>
              </a:spcBef>
              <a:spcAft>
                <a:spcPts val="0"/>
              </a:spcAft>
            </a:pP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«Как</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быть</a:t>
            </a:r>
            <a:r>
              <a:rPr lang="ru-RU" sz="2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этой</a:t>
            </a:r>
            <a:r>
              <a:rPr lang="ru-RU" sz="2200" spc="-10" dirty="0">
                <a:effectLst/>
                <a:latin typeface="Times New Roman" panose="02020603050405020304" pitchFamily="18" charset="0"/>
                <a:ea typeface="Times New Roman" panose="02020603050405020304" pitchFamily="18" charset="0"/>
                <a:cs typeface="Times New Roman" panose="02020603050405020304" pitchFamily="18" charset="0"/>
              </a:rPr>
              <a:t> ситуации?».</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56235" indent="0" algn="just">
              <a:spcBef>
                <a:spcPts val="0"/>
              </a:spcBef>
              <a:spcAft>
                <a:spcPts val="0"/>
              </a:spcAft>
              <a:buNone/>
            </a:pP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Важно помнить, что предложения должны поступать непосредственно от самих обучающихся.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Первый шаг в этом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направлении заключается в том, чтобы</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собрать</a:t>
            </a:r>
            <a:r>
              <a:rPr lang="ru-RU" sz="2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предложения</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(можно</a:t>
            </a:r>
            <a:r>
              <a:rPr lang="ru-RU" sz="2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записать).</a:t>
            </a:r>
            <a:r>
              <a:rPr lang="ru-RU" sz="2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Второй</a:t>
            </a:r>
            <a:r>
              <a:rPr lang="ru-RU" sz="22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шаг </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это</a:t>
            </a:r>
            <a:r>
              <a:rPr lang="ru-RU" sz="22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выяснение,</a:t>
            </a:r>
            <a:r>
              <a:rPr lang="ru-RU" sz="2200"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с какими предложениями были бы согласны обе стороны.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Третий шаг </a:t>
            </a:r>
            <a:r>
              <a:rPr lang="ru-RU" sz="2200" b="1" dirty="0">
                <a:latin typeface="Times New Roman" panose="02020603050405020304" pitchFamily="18" charset="0"/>
                <a:ea typeface="Times New Roman" panose="02020603050405020304" pitchFamily="18" charset="0"/>
                <a:cs typeface="Times New Roman" panose="02020603050405020304" pitchFamily="18" charset="0"/>
              </a:rPr>
              <a:t>-</a:t>
            </a:r>
            <a:r>
              <a:rPr lang="ru-RU" sz="2200" dirty="0">
                <a:effectLst/>
                <a:latin typeface="Times New Roman" panose="02020603050405020304" pitchFamily="18" charset="0"/>
                <a:ea typeface="Times New Roman" panose="02020603050405020304" pitchFamily="18" charset="0"/>
                <a:cs typeface="Times New Roman" panose="02020603050405020304" pitchFamily="18" charset="0"/>
              </a:rPr>
              <a:t> отслеживать, чтобы решение было реалистичным и сбалансированным.</a:t>
            </a:r>
          </a:p>
          <a:p>
            <a:pPr marL="0" indent="0" algn="just">
              <a:spcBef>
                <a:spcPts val="0"/>
              </a:spcBef>
              <a:spcAft>
                <a:spcPts val="0"/>
              </a:spcAft>
              <a:buNone/>
            </a:pP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В конце беседы должно быть сформулировано решение, отвечающее желаниям</a:t>
            </a:r>
            <a:r>
              <a:rPr lang="ru-RU" sz="2200" b="1" spc="1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2200" b="1"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потребностям</a:t>
            </a:r>
            <a:r>
              <a:rPr lang="ru-RU" sz="2200" b="1"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всех</a:t>
            </a:r>
            <a:r>
              <a:rPr lang="ru-RU" sz="2200" b="1"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сторон.</a:t>
            </a:r>
            <a:r>
              <a:rPr lang="ru-RU" sz="2200" b="1"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Оно</a:t>
            </a:r>
            <a:r>
              <a:rPr lang="ru-RU" sz="2200" b="1" spc="1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должно</a:t>
            </a:r>
            <a:r>
              <a:rPr lang="ru-RU" sz="2200" b="1" spc="1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rPr>
              <a:t>быть</a:t>
            </a:r>
            <a:r>
              <a:rPr lang="ru-RU" sz="2200" b="1" spc="14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200" b="1" spc="-10" dirty="0">
                <a:effectLst/>
                <a:latin typeface="Times New Roman" panose="02020603050405020304" pitchFamily="18" charset="0"/>
                <a:ea typeface="Times New Roman" panose="02020603050405020304" pitchFamily="18" charset="0"/>
                <a:cs typeface="Times New Roman" panose="02020603050405020304" pitchFamily="18" charset="0"/>
              </a:rPr>
              <a:t>достаточно </a:t>
            </a:r>
            <a:r>
              <a:rPr lang="ru-RU" sz="2200" b="1" dirty="0">
                <a:effectLst/>
                <a:latin typeface="Times New Roman" panose="02020603050405020304" pitchFamily="18" charset="0"/>
                <a:ea typeface="Times New Roman" panose="02020603050405020304" pitchFamily="18" charset="0"/>
              </a:rPr>
              <a:t>реалистично,</a:t>
            </a:r>
            <a:r>
              <a:rPr lang="ru-RU" sz="2200" b="1" spc="400" dirty="0">
                <a:effectLst/>
                <a:latin typeface="Times New Roman" panose="02020603050405020304" pitchFamily="18" charset="0"/>
                <a:ea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rPr>
              <a:t>то</a:t>
            </a:r>
            <a:r>
              <a:rPr lang="ru-RU" sz="2200" b="1" spc="400" dirty="0">
                <a:effectLst/>
                <a:latin typeface="Times New Roman" panose="02020603050405020304" pitchFamily="18" charset="0"/>
                <a:ea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rPr>
              <a:t>есть</a:t>
            </a:r>
            <a:r>
              <a:rPr lang="ru-RU" sz="2200" b="1" spc="400" dirty="0">
                <a:effectLst/>
                <a:latin typeface="Times New Roman" panose="02020603050405020304" pitchFamily="18" charset="0"/>
                <a:ea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rPr>
              <a:t>вполне</a:t>
            </a:r>
            <a:r>
              <a:rPr lang="ru-RU" sz="2200" b="1" spc="400" dirty="0">
                <a:effectLst/>
                <a:latin typeface="Times New Roman" panose="02020603050405020304" pitchFamily="18" charset="0"/>
                <a:ea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rPr>
              <a:t>осуществимое.</a:t>
            </a:r>
            <a:r>
              <a:rPr lang="ru-RU" sz="2200" b="1" spc="400" dirty="0">
                <a:effectLst/>
                <a:latin typeface="Times New Roman" panose="02020603050405020304" pitchFamily="18" charset="0"/>
                <a:ea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rPr>
              <a:t>Срок</a:t>
            </a:r>
            <a:r>
              <a:rPr lang="ru-RU" sz="2200" b="1" spc="400" dirty="0">
                <a:effectLst/>
                <a:latin typeface="Times New Roman" panose="02020603050405020304" pitchFamily="18" charset="0"/>
                <a:ea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rPr>
              <a:t>реализации</a:t>
            </a:r>
            <a:r>
              <a:rPr lang="ru-RU" sz="2200" b="1" spc="400" dirty="0">
                <a:effectLst/>
                <a:latin typeface="Times New Roman" panose="02020603050405020304" pitchFamily="18" charset="0"/>
                <a:ea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rPr>
              <a:t>решения</a:t>
            </a:r>
            <a:r>
              <a:rPr lang="ru-RU" sz="2200" b="1" spc="400" dirty="0">
                <a:effectLst/>
                <a:latin typeface="Times New Roman" panose="02020603050405020304" pitchFamily="18" charset="0"/>
                <a:ea typeface="Times New Roman" panose="02020603050405020304" pitchFamily="18" charset="0"/>
              </a:rPr>
              <a:t> </a:t>
            </a:r>
            <a:r>
              <a:rPr lang="ru-RU" sz="2200" b="1" dirty="0">
                <a:effectLst/>
                <a:latin typeface="Times New Roman" panose="02020603050405020304" pitchFamily="18" charset="0"/>
                <a:ea typeface="Times New Roman" panose="02020603050405020304" pitchFamily="18" charset="0"/>
              </a:rPr>
              <a:t>должен быть четко определен.</a:t>
            </a:r>
          </a:p>
          <a:p>
            <a:pPr marL="0" indent="448945" algn="just">
              <a:spcBef>
                <a:spcPts val="0"/>
              </a:spcBef>
              <a:spcAft>
                <a:spcPts val="0"/>
              </a:spcAft>
            </a:pPr>
            <a:endParaRPr lang="ru-RU"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852884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BCCF852-7A21-46D1-9575-7A7D10B91069}"/>
              </a:ext>
            </a:extLst>
          </p:cNvPr>
          <p:cNvSpPr>
            <a:spLocks noGrp="1"/>
          </p:cNvSpPr>
          <p:nvPr>
            <p:ph idx="1"/>
          </p:nvPr>
        </p:nvSpPr>
        <p:spPr>
          <a:xfrm>
            <a:off x="179512" y="260648"/>
            <a:ext cx="8784976" cy="6552728"/>
          </a:xfrm>
        </p:spPr>
        <p:txBody>
          <a:bodyPr/>
          <a:lstStyle/>
          <a:p>
            <a:pPr marL="0" marR="355600" indent="0" algn="just">
              <a:spcBef>
                <a:spcPts val="0"/>
              </a:spcBef>
              <a:tabLst>
                <a:tab pos="1046480" algn="l"/>
                <a:tab pos="1506855" algn="l"/>
                <a:tab pos="2244725" algn="l"/>
                <a:tab pos="3470275" algn="l"/>
                <a:tab pos="4445000" algn="l"/>
                <a:tab pos="5290185" algn="l"/>
                <a:tab pos="5782310" algn="l"/>
                <a:tab pos="6424295" algn="l"/>
              </a:tabLst>
            </a:pPr>
            <a:r>
              <a:rPr lang="ru-RU" b="1" i="1" dirty="0">
                <a:effectLst/>
                <a:latin typeface="Times New Roman" panose="02020603050405020304" pitchFamily="18" charset="0"/>
                <a:ea typeface="Times New Roman" panose="02020603050405020304" pitchFamily="18" charset="0"/>
                <a:cs typeface="Times New Roman" panose="02020603050405020304" pitchFamily="18" charset="0"/>
              </a:rPr>
              <a:t>Шаг №8: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Объединить конфликтующие стороны в совместную деятельность.</a:t>
            </a:r>
          </a:p>
          <a:p>
            <a:pPr marL="0" marR="355600" indent="0" algn="just">
              <a:spcBef>
                <a:spcPts val="0"/>
              </a:spcBef>
              <a:tabLst>
                <a:tab pos="1046480" algn="l"/>
                <a:tab pos="1506855" algn="l"/>
                <a:tab pos="2244725" algn="l"/>
                <a:tab pos="3470275" algn="l"/>
                <a:tab pos="4445000" algn="l"/>
                <a:tab pos="5290185" algn="l"/>
                <a:tab pos="5782310" algn="l"/>
                <a:tab pos="6424295" algn="l"/>
              </a:tabLs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i="1" spc="-20" dirty="0">
                <a:effectLst/>
                <a:latin typeface="Times New Roman" panose="02020603050405020304" pitchFamily="18" charset="0"/>
                <a:ea typeface="Times New Roman" panose="02020603050405020304" pitchFamily="18" charset="0"/>
                <a:cs typeface="Times New Roman" panose="02020603050405020304" pitchFamily="18" charset="0"/>
              </a:rPr>
              <a:t>Шаг</a:t>
            </a:r>
            <a:r>
              <a:rPr lang="ru-RU"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i="1" spc="-20" dirty="0">
                <a:effectLst/>
                <a:latin typeface="Times New Roman" panose="02020603050405020304" pitchFamily="18" charset="0"/>
                <a:ea typeface="Times New Roman" panose="02020603050405020304" pitchFamily="18" charset="0"/>
                <a:cs typeface="Times New Roman" panose="02020603050405020304" pitchFamily="18" charset="0"/>
              </a:rPr>
              <a:t>№9:</a:t>
            </a:r>
            <a:r>
              <a:rPr lang="ru-RU"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cs typeface="Times New Roman" panose="02020603050405020304" pitchFamily="18" charset="0"/>
              </a:rPr>
              <a:t>Помочь</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cs typeface="Times New Roman" panose="02020603050405020304" pitchFamily="18" charset="0"/>
              </a:rPr>
              <a:t>обучающимся</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cs typeface="Times New Roman" panose="02020603050405020304" pitchFamily="18" charset="0"/>
              </a:rPr>
              <a:t>выполнить</a:t>
            </a:r>
            <a:r>
              <a:rPr lang="ru-RU" spc="-10" dirty="0">
                <a:latin typeface="Times New Roman" panose="02020603050405020304" pitchFamily="18" charset="0"/>
                <a:ea typeface="Times New Roman" panose="02020603050405020304" pitchFamily="18" charset="0"/>
                <a:cs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cs typeface="Times New Roman" panose="02020603050405020304" pitchFamily="18" charset="0"/>
              </a:rPr>
              <a:t>решение,</a:t>
            </a:r>
            <a:r>
              <a:rPr lang="ru-RU" spc="-10" dirty="0">
                <a:latin typeface="Times New Roman" panose="02020603050405020304" pitchFamily="18" charset="0"/>
                <a:ea typeface="Times New Roman" panose="02020603050405020304" pitchFamily="18" charset="0"/>
                <a:cs typeface="Times New Roman" panose="02020603050405020304" pitchFamily="18" charset="0"/>
              </a:rPr>
              <a:t> </a:t>
            </a:r>
            <a:r>
              <a:rPr lang="ru-RU" spc="-20" dirty="0">
                <a:effectLst/>
                <a:latin typeface="Times New Roman" panose="02020603050405020304" pitchFamily="18" charset="0"/>
                <a:ea typeface="Times New Roman" panose="02020603050405020304" pitchFamily="18" charset="0"/>
                <a:cs typeface="Times New Roman" panose="02020603050405020304" pitchFamily="18" charset="0"/>
              </a:rPr>
              <a:t>если</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pc="-10" dirty="0">
                <a:effectLst/>
                <a:latin typeface="Times New Roman" panose="02020603050405020304" pitchFamily="18" charset="0"/>
                <a:ea typeface="Times New Roman" panose="02020603050405020304" pitchFamily="18" charset="0"/>
                <a:cs typeface="Times New Roman" panose="02020603050405020304" pitchFamily="18" charset="0"/>
              </a:rPr>
              <a:t>нужно</a:t>
            </a:r>
            <a:r>
              <a:rPr lang="ru-RU" spc="-5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осуществить проверку.</a:t>
            </a:r>
          </a:p>
          <a:p>
            <a:pPr marL="0" marR="356235" indent="0" algn="just">
              <a:spcBef>
                <a:spcPts val="0"/>
              </a:spcBef>
            </a:pPr>
            <a:r>
              <a:rPr lang="ru-RU" b="1" i="1" dirty="0">
                <a:effectLst/>
                <a:latin typeface="Times New Roman" panose="02020603050405020304" pitchFamily="18" charset="0"/>
                <a:ea typeface="Times New Roman" panose="02020603050405020304" pitchFamily="18" charset="0"/>
                <a:cs typeface="Times New Roman" panose="02020603050405020304" pitchFamily="18" charset="0"/>
              </a:rPr>
              <a:t>Шаг № 10: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Оценить эффективность усилий, предпринятых для разрешения конфликта. Учитель должен определить, все ли он сделал для конструктивного разрешения конфликта. На основании ответа на этот вопрос либо проблема считается разрешенной, либо делается вывод о</a:t>
            </a:r>
            <a:r>
              <a:rPr lang="ru-RU" spc="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необходимости продолжения работы над ней.</a:t>
            </a:r>
            <a:r>
              <a:rPr lang="ru-RU" spc="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Если все же данный алгоритм не помог устранить конфликт, то нужно привлечь к его разрешению психолога, социального педагога</a:t>
            </a:r>
            <a:r>
              <a:rPr lang="ru-RU"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или обратиться в службу медиации, службу </a:t>
            </a:r>
            <a:r>
              <a:rPr lang="ru-RU" spc="-10" dirty="0">
                <a:effectLst/>
                <a:latin typeface="Times New Roman" panose="02020603050405020304" pitchFamily="18" charset="0"/>
                <a:ea typeface="Times New Roman" panose="02020603050405020304" pitchFamily="18" charset="0"/>
                <a:cs typeface="Times New Roman" panose="02020603050405020304" pitchFamily="18" charset="0"/>
              </a:rPr>
              <a:t>примирения.</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538226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F29BD3-8483-4512-A5E7-01FA32827482}"/>
              </a:ext>
            </a:extLst>
          </p:cNvPr>
          <p:cNvSpPr>
            <a:spLocks noGrp="1"/>
          </p:cNvSpPr>
          <p:nvPr>
            <p:ph type="title"/>
          </p:nvPr>
        </p:nvSpPr>
        <p:spPr>
          <a:xfrm>
            <a:off x="323528" y="116632"/>
            <a:ext cx="4510625" cy="1224137"/>
          </a:xfrm>
        </p:spPr>
        <p:txBody>
          <a:bodyPr>
            <a:normAutofit fontScale="90000"/>
          </a:bodyPr>
          <a:lstStyle/>
          <a:p>
            <a:r>
              <a:rPr lang="ru-RU" altLang="ru-RU" sz="5300" dirty="0">
                <a:solidFill>
                  <a:srgbClr val="3D0BF5"/>
                </a:solidFill>
                <a:effectLst/>
                <a:latin typeface="Times New Roman" panose="02020603050405020304" pitchFamily="18" charset="0"/>
                <a:cs typeface="Times New Roman" panose="02020603050405020304" pitchFamily="18" charset="0"/>
              </a:rPr>
              <a:t>Заключение:</a:t>
            </a:r>
            <a:br>
              <a:rPr lang="ru-RU" altLang="ru-RU" dirty="0">
                <a:solidFill>
                  <a:srgbClr val="FF0000"/>
                </a:solidFill>
                <a:effectLst/>
              </a:rPr>
            </a:br>
            <a:endParaRPr lang="ru-RU" dirty="0"/>
          </a:p>
        </p:txBody>
      </p:sp>
      <p:pic>
        <p:nvPicPr>
          <p:cNvPr id="4" name="Объект 3">
            <a:extLst>
              <a:ext uri="{FF2B5EF4-FFF2-40B4-BE49-F238E27FC236}">
                <a16:creationId xmlns:a16="http://schemas.microsoft.com/office/drawing/2014/main" id="{E0D587C9-010E-4470-B8E5-90385E66ABC8}"/>
              </a:ext>
            </a:extLst>
          </p:cNvPr>
          <p:cNvPicPr>
            <a:picLocks noGrp="1" noChangeAspect="1"/>
          </p:cNvPicPr>
          <p:nvPr>
            <p:ph idx="1"/>
          </p:nvPr>
        </p:nvPicPr>
        <p:blipFill>
          <a:blip r:embed="rId2"/>
          <a:stretch>
            <a:fillRect/>
          </a:stretch>
        </p:blipFill>
        <p:spPr>
          <a:xfrm>
            <a:off x="3995936" y="404664"/>
            <a:ext cx="4078577" cy="2511770"/>
          </a:xfrm>
          <a:prstGeom prst="rect">
            <a:avLst/>
          </a:prstGeom>
        </p:spPr>
      </p:pic>
      <p:sp>
        <p:nvSpPr>
          <p:cNvPr id="6" name="TextBox 5">
            <a:extLst>
              <a:ext uri="{FF2B5EF4-FFF2-40B4-BE49-F238E27FC236}">
                <a16:creationId xmlns:a16="http://schemas.microsoft.com/office/drawing/2014/main" id="{718C9AEA-0C9E-4D15-85E1-CF0FF541A9F6}"/>
              </a:ext>
            </a:extLst>
          </p:cNvPr>
          <p:cNvSpPr txBox="1"/>
          <p:nvPr/>
        </p:nvSpPr>
        <p:spPr>
          <a:xfrm>
            <a:off x="205390" y="3212976"/>
            <a:ext cx="8831106" cy="3416320"/>
          </a:xfrm>
          <a:prstGeom prst="rect">
            <a:avLst/>
          </a:prstGeom>
          <a:noFill/>
        </p:spPr>
        <p:txBody>
          <a:bodyPr wrap="square">
            <a:spAutoFit/>
          </a:bodyPr>
          <a:lstStyle/>
          <a:p>
            <a:pPr algn="just">
              <a:buFont typeface="Wingdings" panose="05000000000000000000" pitchFamily="2" charset="2"/>
              <a:buNone/>
            </a:pPr>
            <a:r>
              <a:rPr lang="ru-RU" altLang="ru-RU" sz="3600" dirty="0">
                <a:solidFill>
                  <a:schemeClr val="tx1">
                    <a:lumMod val="95000"/>
                    <a:lumOff val="5000"/>
                  </a:schemeClr>
                </a:solidFill>
                <a:effectLst/>
                <a:latin typeface="Times New Roman" panose="02020603050405020304" pitchFamily="18" charset="0"/>
                <a:cs typeface="Times New Roman" panose="02020603050405020304" pitchFamily="18" charset="0"/>
              </a:rPr>
              <a:t>Не смотря на то, что спор является</a:t>
            </a:r>
          </a:p>
          <a:p>
            <a:pPr algn="just">
              <a:buFont typeface="Wingdings" panose="05000000000000000000" pitchFamily="2" charset="2"/>
              <a:buNone/>
            </a:pPr>
            <a:r>
              <a:rPr lang="ru-RU" altLang="ru-RU" sz="3600" dirty="0">
                <a:solidFill>
                  <a:schemeClr val="tx1">
                    <a:lumMod val="95000"/>
                    <a:lumOff val="5000"/>
                  </a:schemeClr>
                </a:solidFill>
                <a:effectLst/>
                <a:latin typeface="Times New Roman" panose="02020603050405020304" pitchFamily="18" charset="0"/>
                <a:cs typeface="Times New Roman" panose="02020603050405020304" pitchFamily="18" charset="0"/>
              </a:rPr>
              <a:t>неотъемлемой частью нашей жизни, мы</a:t>
            </a:r>
          </a:p>
          <a:p>
            <a:pPr algn="just">
              <a:buFont typeface="Wingdings" panose="05000000000000000000" pitchFamily="2" charset="2"/>
              <a:buNone/>
            </a:pPr>
            <a:r>
              <a:rPr lang="ru-RU" altLang="ru-RU" sz="3600" dirty="0">
                <a:solidFill>
                  <a:schemeClr val="tx1">
                    <a:lumMod val="95000"/>
                    <a:lumOff val="5000"/>
                  </a:schemeClr>
                </a:solidFill>
                <a:effectLst/>
                <a:latin typeface="Times New Roman" panose="02020603050405020304" pitchFamily="18" charset="0"/>
                <a:cs typeface="Times New Roman" panose="02020603050405020304" pitchFamily="18" charset="0"/>
              </a:rPr>
              <a:t>должны уделять ему внимание,  уметь</a:t>
            </a:r>
          </a:p>
          <a:p>
            <a:pPr algn="just">
              <a:buFont typeface="Wingdings" panose="05000000000000000000" pitchFamily="2" charset="2"/>
              <a:buNone/>
            </a:pPr>
            <a:r>
              <a:rPr lang="ru-RU" altLang="ru-RU" sz="3600" dirty="0">
                <a:solidFill>
                  <a:schemeClr val="tx1">
                    <a:lumMod val="95000"/>
                    <a:lumOff val="5000"/>
                  </a:schemeClr>
                </a:solidFill>
                <a:effectLst/>
                <a:latin typeface="Times New Roman" panose="02020603050405020304" pitchFamily="18" charset="0"/>
                <a:cs typeface="Times New Roman" panose="02020603050405020304" pitchFamily="18" charset="0"/>
              </a:rPr>
              <a:t>минимизировать возможный ущерб,</a:t>
            </a:r>
          </a:p>
          <a:p>
            <a:pPr algn="just">
              <a:buFont typeface="Wingdings" panose="05000000000000000000" pitchFamily="2" charset="2"/>
              <a:buNone/>
            </a:pPr>
            <a:r>
              <a:rPr lang="ru-RU" altLang="ru-RU" sz="3600" dirty="0">
                <a:solidFill>
                  <a:schemeClr val="tx1">
                    <a:lumMod val="95000"/>
                    <a:lumOff val="5000"/>
                  </a:schemeClr>
                </a:solidFill>
                <a:effectLst/>
                <a:latin typeface="Times New Roman" panose="02020603050405020304" pitchFamily="18" charset="0"/>
                <a:cs typeface="Times New Roman" panose="02020603050405020304" pitchFamily="18" charset="0"/>
              </a:rPr>
              <a:t>причиненной этим явлением, и извлекать</a:t>
            </a:r>
          </a:p>
          <a:p>
            <a:pPr algn="just">
              <a:buFont typeface="Wingdings" panose="05000000000000000000" pitchFamily="2" charset="2"/>
              <a:buNone/>
            </a:pPr>
            <a:r>
              <a:rPr lang="ru-RU" altLang="ru-RU" sz="3600" dirty="0">
                <a:solidFill>
                  <a:schemeClr val="tx1">
                    <a:lumMod val="95000"/>
                    <a:lumOff val="5000"/>
                  </a:schemeClr>
                </a:solidFill>
                <a:effectLst/>
                <a:latin typeface="Times New Roman" panose="02020603050405020304" pitchFamily="18" charset="0"/>
                <a:cs typeface="Times New Roman" panose="02020603050405020304" pitchFamily="18" charset="0"/>
              </a:rPr>
              <a:t>из него как можно большую пользу. </a:t>
            </a:r>
            <a:endParaRPr lang="ru-RU" sz="3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6904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922114"/>
          </a:xfrm>
        </p:spPr>
        <p:txBody>
          <a:bodyPr>
            <a:normAutofit fontScale="90000"/>
          </a:bodyPr>
          <a:lstStyle/>
          <a:p>
            <a:r>
              <a:rPr lang="ru-RU" sz="3500" b="1" i="1" dirty="0">
                <a:solidFill>
                  <a:srgbClr val="3D0BF5"/>
                </a:solidFill>
                <a:latin typeface="Times New Roman" panose="02020603050405020304" pitchFamily="18" charset="0"/>
                <a:cs typeface="Times New Roman" panose="02020603050405020304" pitchFamily="18" charset="0"/>
              </a:rPr>
              <a:t>В Конституции РФ говорится о том, что</a:t>
            </a:r>
          </a:p>
        </p:txBody>
      </p:sp>
      <p:sp>
        <p:nvSpPr>
          <p:cNvPr id="3" name="Объект 2"/>
          <p:cNvSpPr>
            <a:spLocks noGrp="1"/>
          </p:cNvSpPr>
          <p:nvPr>
            <p:ph idx="1"/>
          </p:nvPr>
        </p:nvSpPr>
        <p:spPr>
          <a:xfrm>
            <a:off x="251520" y="1196752"/>
            <a:ext cx="8640960" cy="5256584"/>
          </a:xfrm>
        </p:spPr>
        <p:txBody>
          <a:bodyPr/>
          <a:lstStyle/>
          <a:p>
            <a:pPr marL="0" indent="0">
              <a:buNone/>
            </a:pPr>
            <a:r>
              <a:rPr lang="ru-RU" sz="3600" b="1" i="1" dirty="0">
                <a:solidFill>
                  <a:schemeClr val="accent5">
                    <a:lumMod val="75000"/>
                  </a:schemeClr>
                </a:solidFill>
                <a:latin typeface="Times New Roman" panose="02020603050405020304" pitchFamily="18" charset="0"/>
                <a:cs typeface="Times New Roman" panose="02020603050405020304" pitchFamily="18" charset="0"/>
              </a:rPr>
              <a:t>Ст. 21</a:t>
            </a:r>
          </a:p>
          <a:p>
            <a:r>
              <a:rPr lang="ru-RU" sz="3600" dirty="0">
                <a:latin typeface="Times New Roman" panose="02020603050405020304" pitchFamily="18" charset="0"/>
                <a:cs typeface="Times New Roman" panose="02020603050405020304" pitchFamily="18" charset="0"/>
              </a:rPr>
              <a:t>1. Достоинство личности охраняется государством. Ничто не может основанием для его умаления. </a:t>
            </a:r>
          </a:p>
          <a:p>
            <a:pPr algn="just"/>
            <a:r>
              <a:rPr lang="ru-RU" sz="3600" dirty="0">
                <a:latin typeface="Times New Roman" panose="02020603050405020304" pitchFamily="18" charset="0"/>
                <a:cs typeface="Times New Roman" panose="02020603050405020304" pitchFamily="18" charset="0"/>
              </a:rPr>
              <a:t>2. Никто не должен подвергаться пыткам, насилию, </a:t>
            </a:r>
            <a:r>
              <a:rPr lang="ru-RU" sz="3600" i="1" dirty="0">
                <a:solidFill>
                  <a:srgbClr val="FF0000"/>
                </a:solidFill>
                <a:latin typeface="Times New Roman" panose="02020603050405020304" pitchFamily="18" charset="0"/>
                <a:cs typeface="Times New Roman" panose="02020603050405020304" pitchFamily="18" charset="0"/>
              </a:rPr>
              <a:t>другому жестокому или унижающему человеческое достоинство </a:t>
            </a:r>
            <a:r>
              <a:rPr lang="ru-RU" sz="3600" dirty="0">
                <a:latin typeface="Times New Roman" panose="02020603050405020304" pitchFamily="18" charset="0"/>
                <a:cs typeface="Times New Roman" panose="02020603050405020304" pitchFamily="18" charset="0"/>
              </a:rPr>
              <a:t>обращению или наказанию…</a:t>
            </a:r>
          </a:p>
          <a:p>
            <a:endParaRPr lang="ru-RU" dirty="0"/>
          </a:p>
        </p:txBody>
      </p:sp>
    </p:spTree>
    <p:extLst>
      <p:ext uri="{BB962C8B-B14F-4D97-AF65-F5344CB8AC3E}">
        <p14:creationId xmlns:p14="http://schemas.microsoft.com/office/powerpoint/2010/main" val="3586103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Горизонтальный свиток 3"/>
          <p:cNvSpPr/>
          <p:nvPr/>
        </p:nvSpPr>
        <p:spPr>
          <a:xfrm>
            <a:off x="755576" y="0"/>
            <a:ext cx="7992888" cy="6381328"/>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i="1" dirty="0">
                <a:solidFill>
                  <a:srgbClr val="FF0000"/>
                </a:solidFill>
              </a:rPr>
              <a:t> Медиация</a:t>
            </a:r>
            <a:r>
              <a:rPr lang="ru-RU" sz="3200" b="1" dirty="0">
                <a:solidFill>
                  <a:srgbClr val="FF0000"/>
                </a:solidFill>
              </a:rPr>
              <a:t> </a:t>
            </a:r>
            <a:r>
              <a:rPr lang="ru-RU" sz="3200" b="1" dirty="0">
                <a:solidFill>
                  <a:schemeClr val="tx1"/>
                </a:solidFill>
              </a:rPr>
              <a:t>альтернативна любому директивному способу разрешения споров, когда спорящие стороны лишены возможности влиять на исход спора, а полномочия на принятие решений по спору делегированы третьему лицу.</a:t>
            </a:r>
            <a:endParaRPr lang="ru-RU" sz="3200" dirty="0">
              <a:solidFill>
                <a:schemeClr val="tx1"/>
              </a:solidFill>
            </a:endParaRPr>
          </a:p>
        </p:txBody>
      </p:sp>
    </p:spTree>
    <p:extLst>
      <p:ext uri="{BB962C8B-B14F-4D97-AF65-F5344CB8AC3E}">
        <p14:creationId xmlns:p14="http://schemas.microsoft.com/office/powerpoint/2010/main" val="340800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FC12BE-CE24-43D9-A539-A921514CF724}"/>
              </a:ext>
            </a:extLst>
          </p:cNvPr>
          <p:cNvSpPr>
            <a:spLocks noGrp="1"/>
          </p:cNvSpPr>
          <p:nvPr>
            <p:ph type="title"/>
          </p:nvPr>
        </p:nvSpPr>
        <p:spPr>
          <a:xfrm>
            <a:off x="1331640" y="503674"/>
            <a:ext cx="7344816" cy="2709302"/>
          </a:xfrm>
        </p:spPr>
        <p:txBody>
          <a:bodyPr>
            <a:normAutofit fontScale="90000"/>
          </a:bodyPr>
          <a:lstStyle/>
          <a:p>
            <a:pPr algn="l"/>
            <a:r>
              <a:rPr lang="ru-RU" sz="3200" b="1" dirty="0">
                <a:solidFill>
                  <a:schemeClr val="tx1">
                    <a:lumMod val="95000"/>
                    <a:lumOff val="5000"/>
                  </a:schemeClr>
                </a:solidFill>
                <a:effectLst/>
                <a:latin typeface="Times New Roman" panose="02020603050405020304" pitchFamily="18" charset="0"/>
                <a:cs typeface="Times New Roman" panose="02020603050405020304" pitchFamily="18" charset="0"/>
              </a:rPr>
              <a:t>Конфликт - это всегда противоборство субъектов социального взаимодействия, которое характеризуется нанесением взаимного ущерба (морального, материального, физического, психологического и т.п.).</a:t>
            </a:r>
          </a:p>
        </p:txBody>
      </p:sp>
      <p:pic>
        <p:nvPicPr>
          <p:cNvPr id="7" name="Рисунок 6">
            <a:extLst>
              <a:ext uri="{FF2B5EF4-FFF2-40B4-BE49-F238E27FC236}">
                <a16:creationId xmlns:a16="http://schemas.microsoft.com/office/drawing/2014/main" id="{208B59A3-E5D2-4D6F-82AB-1B231134B296}"/>
              </a:ext>
            </a:extLst>
          </p:cNvPr>
          <p:cNvPicPr>
            <a:picLocks noChangeAspect="1"/>
          </p:cNvPicPr>
          <p:nvPr/>
        </p:nvPicPr>
        <p:blipFill>
          <a:blip r:embed="rId2"/>
          <a:stretch>
            <a:fillRect/>
          </a:stretch>
        </p:blipFill>
        <p:spPr>
          <a:xfrm>
            <a:off x="2123728" y="3635502"/>
            <a:ext cx="4474784" cy="2781310"/>
          </a:xfrm>
          <a:prstGeom prst="rect">
            <a:avLst/>
          </a:prstGeom>
        </p:spPr>
      </p:pic>
    </p:spTree>
    <p:extLst>
      <p:ext uri="{BB962C8B-B14F-4D97-AF65-F5344CB8AC3E}">
        <p14:creationId xmlns:p14="http://schemas.microsoft.com/office/powerpoint/2010/main" val="3939622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p:cNvSpPr>
            <a:spLocks noGrp="1"/>
          </p:cNvSpPr>
          <p:nvPr>
            <p:ph idx="1"/>
          </p:nvPr>
        </p:nvSpPr>
        <p:spPr>
          <a:xfrm>
            <a:off x="253951" y="332656"/>
            <a:ext cx="8720881" cy="5721499"/>
          </a:xfrm>
        </p:spPr>
        <p:txBody>
          <a:bodyPr/>
          <a:lstStyle/>
          <a:p>
            <a:pPr marL="0" indent="0">
              <a:buNone/>
            </a:pPr>
            <a:r>
              <a:rPr lang="ru-RU" sz="3600" b="1" i="1" dirty="0">
                <a:solidFill>
                  <a:srgbClr val="FF0000"/>
                </a:solidFill>
                <a:latin typeface="Times New Roman" panose="02020603050405020304" pitchFamily="18" charset="0"/>
                <a:cs typeface="Times New Roman" panose="02020603050405020304" pitchFamily="18" charset="0"/>
              </a:rPr>
              <a:t>Разгневан</a:t>
            </a:r>
            <a:r>
              <a:rPr lang="ru-RU" sz="3600" i="1" dirty="0">
                <a:latin typeface="Times New Roman" panose="02020603050405020304" pitchFamily="18" charset="0"/>
                <a:cs typeface="Times New Roman" panose="02020603050405020304" pitchFamily="18" charset="0"/>
              </a:rPr>
              <a:t> - потерпи, немного охладев,</a:t>
            </a:r>
          </a:p>
          <a:p>
            <a:pPr marL="0" indent="0">
              <a:buNone/>
            </a:pPr>
            <a:r>
              <a:rPr lang="ru-RU" sz="3600" i="1" dirty="0">
                <a:latin typeface="Times New Roman" panose="02020603050405020304" pitchFamily="18" charset="0"/>
                <a:cs typeface="Times New Roman" panose="02020603050405020304" pitchFamily="18" charset="0"/>
              </a:rPr>
              <a:t>Рассудку уступи. Смени на милость гнев,</a:t>
            </a:r>
          </a:p>
          <a:p>
            <a:pPr marL="0" indent="0">
              <a:buNone/>
            </a:pPr>
            <a:r>
              <a:rPr lang="ru-RU" sz="3600" i="1" dirty="0">
                <a:latin typeface="Times New Roman" panose="02020603050405020304" pitchFamily="18" charset="0"/>
                <a:cs typeface="Times New Roman" panose="02020603050405020304" pitchFamily="18" charset="0"/>
              </a:rPr>
              <a:t>Разбить любой рубин недолго и несложно,</a:t>
            </a:r>
          </a:p>
          <a:p>
            <a:pPr marL="0" indent="0">
              <a:buNone/>
            </a:pPr>
            <a:r>
              <a:rPr lang="ru-RU" sz="3600" i="1" dirty="0">
                <a:latin typeface="Times New Roman" panose="02020603050405020304" pitchFamily="18" charset="0"/>
                <a:cs typeface="Times New Roman" panose="02020603050405020304" pitchFamily="18" charset="0"/>
              </a:rPr>
              <a:t>Но вновь соединить осколки невозможно</a:t>
            </a:r>
          </a:p>
          <a:p>
            <a:endParaRPr lang="ru-RU" dirty="0">
              <a:latin typeface="Monotype Corsiva" panose="03010101010201010101" pitchFamily="66" charset="0"/>
            </a:endParaRPr>
          </a:p>
          <a:p>
            <a:pPr algn="r"/>
            <a:r>
              <a:rPr lang="ru-RU" sz="2800" dirty="0">
                <a:solidFill>
                  <a:srgbClr val="FF0000"/>
                </a:solidFill>
                <a:latin typeface="Monotype Corsiva" panose="03010101010201010101" pitchFamily="66" charset="0"/>
              </a:rPr>
              <a:t>Персидский писатель и мыслитель СААДИ</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422" y="4210771"/>
            <a:ext cx="3309937"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722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C7603A-3262-41AB-A86B-7242BCD798BE}"/>
              </a:ext>
            </a:extLst>
          </p:cNvPr>
          <p:cNvSpPr>
            <a:spLocks noGrp="1"/>
          </p:cNvSpPr>
          <p:nvPr>
            <p:ph type="title"/>
          </p:nvPr>
        </p:nvSpPr>
        <p:spPr/>
        <p:txBody>
          <a:bodyPr>
            <a:normAutofit/>
          </a:bodyPr>
          <a:lstStyle/>
          <a:p>
            <a:pPr algn="ctr"/>
            <a:r>
              <a:rPr lang="ru-RU" sz="4800" i="1" dirty="0">
                <a:latin typeface="Times New Roman" panose="02020603050405020304" pitchFamily="18" charset="0"/>
                <a:cs typeface="Times New Roman" panose="02020603050405020304" pitchFamily="18" charset="0"/>
              </a:rPr>
              <a:t>Благодарю за внимание!</a:t>
            </a:r>
          </a:p>
        </p:txBody>
      </p:sp>
      <p:pic>
        <p:nvPicPr>
          <p:cNvPr id="4" name="Объект 3">
            <a:extLst>
              <a:ext uri="{FF2B5EF4-FFF2-40B4-BE49-F238E27FC236}">
                <a16:creationId xmlns:a16="http://schemas.microsoft.com/office/drawing/2014/main" id="{D33C17FF-EF1B-41C8-B6D4-8F2E6C7035BD}"/>
              </a:ext>
            </a:extLst>
          </p:cNvPr>
          <p:cNvPicPr>
            <a:picLocks noGrp="1" noChangeAspect="1"/>
          </p:cNvPicPr>
          <p:nvPr>
            <p:ph idx="1"/>
          </p:nvPr>
        </p:nvPicPr>
        <p:blipFill>
          <a:blip r:embed="rId2"/>
          <a:stretch>
            <a:fillRect/>
          </a:stretch>
        </p:blipFill>
        <p:spPr>
          <a:xfrm>
            <a:off x="1921691" y="618379"/>
            <a:ext cx="5346655" cy="4011516"/>
          </a:xfrm>
          <a:prstGeom prst="rect">
            <a:avLst/>
          </a:prstGeom>
        </p:spPr>
      </p:pic>
    </p:spTree>
    <p:extLst>
      <p:ext uri="{BB962C8B-B14F-4D97-AF65-F5344CB8AC3E}">
        <p14:creationId xmlns:p14="http://schemas.microsoft.com/office/powerpoint/2010/main" val="2459821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5F7E313-DFBC-41D1-AD79-6334893AB557}"/>
              </a:ext>
            </a:extLst>
          </p:cNvPr>
          <p:cNvSpPr>
            <a:spLocks noGrp="1" noChangeArrowheads="1"/>
          </p:cNvSpPr>
          <p:nvPr>
            <p:ph type="title"/>
          </p:nvPr>
        </p:nvSpPr>
        <p:spPr>
          <a:xfrm>
            <a:off x="457200" y="274638"/>
            <a:ext cx="8229600" cy="725487"/>
          </a:xfrm>
        </p:spPr>
        <p:txBody>
          <a:bodyPr>
            <a:normAutofit/>
          </a:bodyPr>
          <a:lstStyle/>
          <a:p>
            <a:pPr algn="ctr" eaLnBrk="1" fontAlgn="auto" hangingPunct="1">
              <a:spcAft>
                <a:spcPts val="0"/>
              </a:spcAft>
              <a:defRPr/>
            </a:pPr>
            <a:r>
              <a:rPr lang="ru-RU" sz="3200" dirty="0">
                <a:solidFill>
                  <a:srgbClr val="3D0BF5"/>
                </a:solidFill>
                <a:latin typeface="Times New Roman" panose="02020603050405020304" pitchFamily="18" charset="0"/>
                <a:cs typeface="Times New Roman" panose="02020603050405020304" pitchFamily="18" charset="0"/>
              </a:rPr>
              <a:t>Стадии конфликтов</a:t>
            </a:r>
            <a:endParaRPr lang="en-US" sz="3200" dirty="0">
              <a:solidFill>
                <a:srgbClr val="3D0BF5"/>
              </a:solidFill>
              <a:latin typeface="Times New Roman" panose="02020603050405020304" pitchFamily="18" charset="0"/>
              <a:cs typeface="Times New Roman" panose="02020603050405020304" pitchFamily="18" charset="0"/>
            </a:endParaRPr>
          </a:p>
        </p:txBody>
      </p:sp>
      <p:grpSp>
        <p:nvGrpSpPr>
          <p:cNvPr id="23555" name="Group 3">
            <a:extLst>
              <a:ext uri="{FF2B5EF4-FFF2-40B4-BE49-F238E27FC236}">
                <a16:creationId xmlns:a16="http://schemas.microsoft.com/office/drawing/2014/main" id="{2CBDA2C3-295C-4555-BD79-61178715F46D}"/>
              </a:ext>
            </a:extLst>
          </p:cNvPr>
          <p:cNvGrpSpPr>
            <a:grpSpLocks/>
          </p:cNvGrpSpPr>
          <p:nvPr/>
        </p:nvGrpSpPr>
        <p:grpSpPr bwMode="auto">
          <a:xfrm>
            <a:off x="118538" y="1214438"/>
            <a:ext cx="3179440" cy="4094162"/>
            <a:chOff x="720" y="1296"/>
            <a:chExt cx="1367" cy="2542"/>
          </a:xfrm>
        </p:grpSpPr>
        <p:sp>
          <p:nvSpPr>
            <p:cNvPr id="23588" name="AutoShape 4">
              <a:extLst>
                <a:ext uri="{FF2B5EF4-FFF2-40B4-BE49-F238E27FC236}">
                  <a16:creationId xmlns:a16="http://schemas.microsoft.com/office/drawing/2014/main" id="{04FE8800-560B-4B3E-81DA-9F22917A4091}"/>
                </a:ext>
              </a:extLst>
            </p:cNvPr>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89" name="AutoShape 5">
              <a:extLst>
                <a:ext uri="{FF2B5EF4-FFF2-40B4-BE49-F238E27FC236}">
                  <a16:creationId xmlns:a16="http://schemas.microsoft.com/office/drawing/2014/main" id="{A132FA23-060C-4A15-9E8B-337884DC7917}"/>
                </a:ext>
              </a:extLst>
            </p:cNvPr>
            <p:cNvSpPr>
              <a:spLocks noChangeArrowheads="1"/>
            </p:cNvSpPr>
            <p:nvPr/>
          </p:nvSpPr>
          <p:spPr bwMode="gray">
            <a:xfrm>
              <a:off x="741" y="1495"/>
              <a:ext cx="1322" cy="1766"/>
            </a:xfrm>
            <a:prstGeom prst="roundRect">
              <a:avLst>
                <a:gd name="adj" fmla="val 16667"/>
              </a:avLst>
            </a:prstGeom>
            <a:solidFill>
              <a:srgbClr val="3CA1E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90" name="AutoShape 6">
              <a:extLst>
                <a:ext uri="{FF2B5EF4-FFF2-40B4-BE49-F238E27FC236}">
                  <a16:creationId xmlns:a16="http://schemas.microsoft.com/office/drawing/2014/main" id="{649CA73E-C040-4FFF-86A2-E03B16F844F9}"/>
                </a:ext>
              </a:extLst>
            </p:cNvPr>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9BCFF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91" name="AutoShape 7">
              <a:extLst>
                <a:ext uri="{FF2B5EF4-FFF2-40B4-BE49-F238E27FC236}">
                  <a16:creationId xmlns:a16="http://schemas.microsoft.com/office/drawing/2014/main" id="{0D472F44-0370-4CB7-B67C-376C926DB626}"/>
                </a:ext>
              </a:extLst>
            </p:cNvPr>
            <p:cNvSpPr>
              <a:spLocks noChangeArrowheads="1"/>
            </p:cNvSpPr>
            <p:nvPr/>
          </p:nvSpPr>
          <p:spPr bwMode="gray">
            <a:xfrm>
              <a:off x="752" y="1509"/>
              <a:ext cx="1304" cy="446"/>
            </a:xfrm>
            <a:prstGeom prst="roundRect">
              <a:avLst>
                <a:gd name="adj" fmla="val 50000"/>
              </a:avLst>
            </a:prstGeom>
            <a:gradFill rotWithShape="1">
              <a:gsLst>
                <a:gs pos="0">
                  <a:srgbClr val="BEE0F7"/>
                </a:gs>
                <a:gs pos="100000">
                  <a:srgbClr val="3CA1E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92" name="AutoShape 8">
              <a:extLst>
                <a:ext uri="{FF2B5EF4-FFF2-40B4-BE49-F238E27FC236}">
                  <a16:creationId xmlns:a16="http://schemas.microsoft.com/office/drawing/2014/main" id="{3288135A-FD23-414B-B65B-9D09631A865B}"/>
                </a:ext>
              </a:extLst>
            </p:cNvPr>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93" name="AutoShape 9">
              <a:extLst>
                <a:ext uri="{FF2B5EF4-FFF2-40B4-BE49-F238E27FC236}">
                  <a16:creationId xmlns:a16="http://schemas.microsoft.com/office/drawing/2014/main" id="{3AED8C56-DDDF-489B-B236-EB9726384742}"/>
                </a:ext>
              </a:extLst>
            </p:cNvPr>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grpSp>
          <p:nvGrpSpPr>
            <p:cNvPr id="23594" name="Group 10">
              <a:extLst>
                <a:ext uri="{FF2B5EF4-FFF2-40B4-BE49-F238E27FC236}">
                  <a16:creationId xmlns:a16="http://schemas.microsoft.com/office/drawing/2014/main" id="{DB99E157-E6F8-4B2E-9B77-CB760D2AD87E}"/>
                </a:ext>
              </a:extLst>
            </p:cNvPr>
            <p:cNvGrpSpPr>
              <a:grpSpLocks/>
            </p:cNvGrpSpPr>
            <p:nvPr/>
          </p:nvGrpSpPr>
          <p:grpSpPr bwMode="auto">
            <a:xfrm>
              <a:off x="1189" y="1296"/>
              <a:ext cx="405" cy="405"/>
              <a:chOff x="1289" y="582"/>
              <a:chExt cx="668" cy="668"/>
            </a:xfrm>
          </p:grpSpPr>
          <p:sp>
            <p:nvSpPr>
              <p:cNvPr id="23597" name="Oval 11">
                <a:extLst>
                  <a:ext uri="{FF2B5EF4-FFF2-40B4-BE49-F238E27FC236}">
                    <a16:creationId xmlns:a16="http://schemas.microsoft.com/office/drawing/2014/main" id="{0191A9FC-861B-4455-ADF5-CCE91BBC4CD3}"/>
                  </a:ext>
                </a:extLst>
              </p:cNvPr>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98" name="Oval 12">
                <a:extLst>
                  <a:ext uri="{FF2B5EF4-FFF2-40B4-BE49-F238E27FC236}">
                    <a16:creationId xmlns:a16="http://schemas.microsoft.com/office/drawing/2014/main" id="{9F1DC366-CA5B-4F10-B605-52AF0B7CE0E1}"/>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99" name="Oval 13">
                <a:extLst>
                  <a:ext uri="{FF2B5EF4-FFF2-40B4-BE49-F238E27FC236}">
                    <a16:creationId xmlns:a16="http://schemas.microsoft.com/office/drawing/2014/main" id="{C56CD3F1-A7B3-42CF-BCBA-5F122FE46E9A}"/>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600" name="Oval 14">
                <a:extLst>
                  <a:ext uri="{FF2B5EF4-FFF2-40B4-BE49-F238E27FC236}">
                    <a16:creationId xmlns:a16="http://schemas.microsoft.com/office/drawing/2014/main" id="{073E3A61-90E3-445C-8E63-74BE19752422}"/>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601" name="Oval 15">
                <a:extLst>
                  <a:ext uri="{FF2B5EF4-FFF2-40B4-BE49-F238E27FC236}">
                    <a16:creationId xmlns:a16="http://schemas.microsoft.com/office/drawing/2014/main" id="{E7F90624-D185-4439-8891-1714E2AB30BE}"/>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grpSp>
        <p:sp>
          <p:nvSpPr>
            <p:cNvPr id="23595" name="Text Box 16">
              <a:extLst>
                <a:ext uri="{FF2B5EF4-FFF2-40B4-BE49-F238E27FC236}">
                  <a16:creationId xmlns:a16="http://schemas.microsoft.com/office/drawing/2014/main" id="{568088EB-35B9-45D6-925E-E5D19E750636}"/>
                </a:ext>
              </a:extLst>
            </p:cNvPr>
            <p:cNvSpPr txBox="1">
              <a:spLocks noChangeArrowheads="1"/>
            </p:cNvSpPr>
            <p:nvPr/>
          </p:nvSpPr>
          <p:spPr bwMode="gray">
            <a:xfrm>
              <a:off x="1283" y="1354"/>
              <a:ext cx="207"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2400" b="0" i="0" u="none" strike="noStrike" kern="1200" cap="none" spc="0" normalizeH="0" baseline="0" noProof="0">
                  <a:ln>
                    <a:noFill/>
                  </a:ln>
                  <a:solidFill>
                    <a:srgbClr val="000000"/>
                  </a:solidFill>
                  <a:effectLst/>
                  <a:uLnTx/>
                  <a:uFillTx/>
                  <a:latin typeface="Lucida Sans Unicode" panose="020B0602030504020204" pitchFamily="34" charset="0"/>
                  <a:ea typeface="+mn-ea"/>
                  <a:cs typeface="+mn-cs"/>
                </a:rPr>
                <a:t>1</a:t>
              </a:r>
              <a:endParaRPr kumimoji="0" lang="en-US"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11305" name="Text Box 17">
              <a:extLst>
                <a:ext uri="{FF2B5EF4-FFF2-40B4-BE49-F238E27FC236}">
                  <a16:creationId xmlns:a16="http://schemas.microsoft.com/office/drawing/2014/main" id="{AB8B2734-8D7F-4959-96E1-5CD433B67787}"/>
                </a:ext>
              </a:extLst>
            </p:cNvPr>
            <p:cNvSpPr txBox="1">
              <a:spLocks noChangeArrowheads="1"/>
            </p:cNvSpPr>
            <p:nvPr/>
          </p:nvSpPr>
          <p:spPr bwMode="gray">
            <a:xfrm>
              <a:off x="768" y="1776"/>
              <a:ext cx="1296" cy="697"/>
            </a:xfrm>
            <a:prstGeom prst="rect">
              <a:avLst/>
            </a:prstGeom>
            <a:noFill/>
            <a:ln w="9525" algn="ctr">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9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Предконфликтная стадия</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3556" name="Group 18">
            <a:extLst>
              <a:ext uri="{FF2B5EF4-FFF2-40B4-BE49-F238E27FC236}">
                <a16:creationId xmlns:a16="http://schemas.microsoft.com/office/drawing/2014/main" id="{427F8BA1-89FD-441B-BD0D-F9ABCE080E82}"/>
              </a:ext>
            </a:extLst>
          </p:cNvPr>
          <p:cNvGrpSpPr>
            <a:grpSpLocks/>
          </p:cNvGrpSpPr>
          <p:nvPr/>
        </p:nvGrpSpPr>
        <p:grpSpPr bwMode="auto">
          <a:xfrm>
            <a:off x="3346141" y="1307853"/>
            <a:ext cx="2558733" cy="4299197"/>
            <a:chOff x="2208" y="1296"/>
            <a:chExt cx="1389" cy="2542"/>
          </a:xfrm>
        </p:grpSpPr>
        <p:sp>
          <p:nvSpPr>
            <p:cNvPr id="23575" name="AutoShape 19">
              <a:extLst>
                <a:ext uri="{FF2B5EF4-FFF2-40B4-BE49-F238E27FC236}">
                  <a16:creationId xmlns:a16="http://schemas.microsoft.com/office/drawing/2014/main" id="{E3DC416E-2366-4193-87DE-F6567C3C6B4D}"/>
                </a:ext>
              </a:extLst>
            </p:cNvPr>
            <p:cNvSpPr>
              <a:spLocks noChangeArrowheads="1"/>
            </p:cNvSpPr>
            <p:nvPr/>
          </p:nvSpPr>
          <p:spPr bwMode="gray">
            <a:xfrm>
              <a:off x="2208" y="1490"/>
              <a:ext cx="1389" cy="1800"/>
            </a:xfrm>
            <a:prstGeom prst="roundRect">
              <a:avLst>
                <a:gd name="adj" fmla="val 17509"/>
              </a:avLst>
            </a:prstGeom>
            <a:gradFill rotWithShape="1">
              <a:gsLst>
                <a:gs pos="0">
                  <a:srgbClr val="34B034"/>
                </a:gs>
                <a:gs pos="100000">
                  <a:srgbClr val="3F8B4A"/>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76" name="AutoShape 20">
              <a:extLst>
                <a:ext uri="{FF2B5EF4-FFF2-40B4-BE49-F238E27FC236}">
                  <a16:creationId xmlns:a16="http://schemas.microsoft.com/office/drawing/2014/main" id="{69A9E89F-30E5-4CB2-84FB-2DD9C641FFF6}"/>
                </a:ext>
              </a:extLst>
            </p:cNvPr>
            <p:cNvSpPr>
              <a:spLocks noChangeArrowheads="1"/>
            </p:cNvSpPr>
            <p:nvPr/>
          </p:nvSpPr>
          <p:spPr bwMode="gray">
            <a:xfrm>
              <a:off x="2229" y="1495"/>
              <a:ext cx="1322" cy="1766"/>
            </a:xfrm>
            <a:prstGeom prst="roundRect">
              <a:avLst>
                <a:gd name="adj" fmla="val 16667"/>
              </a:avLst>
            </a:prstGeom>
            <a:solidFill>
              <a:srgbClr val="73E77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77" name="AutoShape 21">
              <a:extLst>
                <a:ext uri="{FF2B5EF4-FFF2-40B4-BE49-F238E27FC236}">
                  <a16:creationId xmlns:a16="http://schemas.microsoft.com/office/drawing/2014/main" id="{2AB4D245-FDBA-4BE6-8F80-14883BFD9B66}"/>
                </a:ext>
              </a:extLst>
            </p:cNvPr>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B3F2B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78" name="AutoShape 22">
              <a:extLst>
                <a:ext uri="{FF2B5EF4-FFF2-40B4-BE49-F238E27FC236}">
                  <a16:creationId xmlns:a16="http://schemas.microsoft.com/office/drawing/2014/main" id="{5712CB4E-3A6F-43D0-A085-CC8EBB667165}"/>
                </a:ext>
              </a:extLst>
            </p:cNvPr>
            <p:cNvSpPr>
              <a:spLocks noChangeArrowheads="1"/>
            </p:cNvSpPr>
            <p:nvPr/>
          </p:nvSpPr>
          <p:spPr bwMode="gray">
            <a:xfrm>
              <a:off x="2240" y="1509"/>
              <a:ext cx="1304" cy="446"/>
            </a:xfrm>
            <a:prstGeom prst="roundRect">
              <a:avLst>
                <a:gd name="adj" fmla="val 50000"/>
              </a:avLst>
            </a:prstGeom>
            <a:gradFill rotWithShape="1">
              <a:gsLst>
                <a:gs pos="0">
                  <a:srgbClr val="D0F7D4"/>
                </a:gs>
                <a:gs pos="100000">
                  <a:srgbClr val="73E77E"/>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79" name="Oval 23">
              <a:extLst>
                <a:ext uri="{FF2B5EF4-FFF2-40B4-BE49-F238E27FC236}">
                  <a16:creationId xmlns:a16="http://schemas.microsoft.com/office/drawing/2014/main" id="{40E45C10-2AE9-4116-9222-3BD1EFA67F25}"/>
                </a:ext>
              </a:extLst>
            </p:cNvPr>
            <p:cNvSpPr>
              <a:spLocks noChangeArrowheads="1"/>
            </p:cNvSpPr>
            <p:nvPr/>
          </p:nvSpPr>
          <p:spPr bwMode="gray">
            <a:xfrm>
              <a:off x="2677" y="1296"/>
              <a:ext cx="405" cy="405"/>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80" name="Oval 24">
              <a:extLst>
                <a:ext uri="{FF2B5EF4-FFF2-40B4-BE49-F238E27FC236}">
                  <a16:creationId xmlns:a16="http://schemas.microsoft.com/office/drawing/2014/main" id="{367072E4-6B86-4E34-AD7F-0A0C8A227D19}"/>
                </a:ext>
              </a:extLst>
            </p:cNvPr>
            <p:cNvSpPr>
              <a:spLocks noChangeArrowheads="1"/>
            </p:cNvSpPr>
            <p:nvPr/>
          </p:nvSpPr>
          <p:spPr bwMode="gray">
            <a:xfrm>
              <a:off x="2681" y="1299"/>
              <a:ext cx="392" cy="39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81" name="Oval 25">
              <a:extLst>
                <a:ext uri="{FF2B5EF4-FFF2-40B4-BE49-F238E27FC236}">
                  <a16:creationId xmlns:a16="http://schemas.microsoft.com/office/drawing/2014/main" id="{E50E9F3D-5A71-4CD9-94D6-3AA221B640EE}"/>
                </a:ext>
              </a:extLst>
            </p:cNvPr>
            <p:cNvSpPr>
              <a:spLocks noChangeArrowheads="1"/>
            </p:cNvSpPr>
            <p:nvPr/>
          </p:nvSpPr>
          <p:spPr bwMode="gray">
            <a:xfrm>
              <a:off x="2686" y="1301"/>
              <a:ext cx="383" cy="383"/>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82" name="Oval 26">
              <a:extLst>
                <a:ext uri="{FF2B5EF4-FFF2-40B4-BE49-F238E27FC236}">
                  <a16:creationId xmlns:a16="http://schemas.microsoft.com/office/drawing/2014/main" id="{DF4C88B2-85CD-45BE-836F-9A2902918B68}"/>
                </a:ext>
              </a:extLst>
            </p:cNvPr>
            <p:cNvSpPr>
              <a:spLocks noChangeArrowheads="1"/>
            </p:cNvSpPr>
            <p:nvPr/>
          </p:nvSpPr>
          <p:spPr bwMode="gray">
            <a:xfrm>
              <a:off x="2690" y="1305"/>
              <a:ext cx="364" cy="357"/>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83" name="Oval 27">
              <a:extLst>
                <a:ext uri="{FF2B5EF4-FFF2-40B4-BE49-F238E27FC236}">
                  <a16:creationId xmlns:a16="http://schemas.microsoft.com/office/drawing/2014/main" id="{24D9EB6A-DDC6-4B38-BE91-D5AB2142FD51}"/>
                </a:ext>
              </a:extLst>
            </p:cNvPr>
            <p:cNvSpPr>
              <a:spLocks noChangeArrowheads="1"/>
            </p:cNvSpPr>
            <p:nvPr/>
          </p:nvSpPr>
          <p:spPr bwMode="gray">
            <a:xfrm>
              <a:off x="2712" y="1315"/>
              <a:ext cx="323" cy="290"/>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84" name="Text Box 28">
              <a:extLst>
                <a:ext uri="{FF2B5EF4-FFF2-40B4-BE49-F238E27FC236}">
                  <a16:creationId xmlns:a16="http://schemas.microsoft.com/office/drawing/2014/main" id="{FB40DD7A-D44A-4B1D-9538-73769C936077}"/>
                </a:ext>
              </a:extLst>
            </p:cNvPr>
            <p:cNvSpPr txBox="1">
              <a:spLocks noChangeArrowheads="1"/>
            </p:cNvSpPr>
            <p:nvPr/>
          </p:nvSpPr>
          <p:spPr bwMode="gray">
            <a:xfrm>
              <a:off x="2777" y="1354"/>
              <a:ext cx="1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2400" b="0" i="0" u="none" strike="noStrike" kern="1200" cap="none" spc="0" normalizeH="0" baseline="0" noProof="0">
                  <a:ln>
                    <a:noFill/>
                  </a:ln>
                  <a:solidFill>
                    <a:srgbClr val="000000"/>
                  </a:solidFill>
                  <a:effectLst/>
                  <a:uLnTx/>
                  <a:uFillTx/>
                  <a:latin typeface="Lucida Sans Unicode" panose="020B0602030504020204" pitchFamily="34" charset="0"/>
                  <a:ea typeface="+mn-ea"/>
                  <a:cs typeface="+mn-cs"/>
                </a:rPr>
                <a:t>2</a:t>
              </a:r>
              <a:endParaRPr kumimoji="0" lang="en-US"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11294" name="Text Box 29">
              <a:extLst>
                <a:ext uri="{FF2B5EF4-FFF2-40B4-BE49-F238E27FC236}">
                  <a16:creationId xmlns:a16="http://schemas.microsoft.com/office/drawing/2014/main" id="{0665D6A5-81DC-4917-9632-0A86508A8863}"/>
                </a:ext>
              </a:extLst>
            </p:cNvPr>
            <p:cNvSpPr txBox="1">
              <a:spLocks noChangeArrowheads="1"/>
            </p:cNvSpPr>
            <p:nvPr/>
          </p:nvSpPr>
          <p:spPr bwMode="gray">
            <a:xfrm>
              <a:off x="2256" y="1776"/>
              <a:ext cx="1295" cy="655"/>
            </a:xfrm>
            <a:prstGeom prst="rect">
              <a:avLst/>
            </a:prstGeom>
            <a:noFill/>
            <a:ln w="9525" algn="ctr">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Конфликтная стадия</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586" name="AutoShape 30">
              <a:extLst>
                <a:ext uri="{FF2B5EF4-FFF2-40B4-BE49-F238E27FC236}">
                  <a16:creationId xmlns:a16="http://schemas.microsoft.com/office/drawing/2014/main" id="{0429B24C-9A93-4A8F-969D-95A6C2C186E9}"/>
                </a:ext>
              </a:extLst>
            </p:cNvPr>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87" name="AutoShape 31">
              <a:extLst>
                <a:ext uri="{FF2B5EF4-FFF2-40B4-BE49-F238E27FC236}">
                  <a16:creationId xmlns:a16="http://schemas.microsoft.com/office/drawing/2014/main" id="{85C337A2-26D0-485A-9BBD-8603D48E6D56}"/>
                </a:ext>
              </a:extLst>
            </p:cNvPr>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grpSp>
      <p:grpSp>
        <p:nvGrpSpPr>
          <p:cNvPr id="23557" name="Group 32">
            <a:extLst>
              <a:ext uri="{FF2B5EF4-FFF2-40B4-BE49-F238E27FC236}">
                <a16:creationId xmlns:a16="http://schemas.microsoft.com/office/drawing/2014/main" id="{6A070A14-27A8-425B-A685-35E873D18753}"/>
              </a:ext>
            </a:extLst>
          </p:cNvPr>
          <p:cNvGrpSpPr>
            <a:grpSpLocks/>
          </p:cNvGrpSpPr>
          <p:nvPr/>
        </p:nvGrpSpPr>
        <p:grpSpPr bwMode="auto">
          <a:xfrm>
            <a:off x="5890248" y="1214438"/>
            <a:ext cx="3135214" cy="4096471"/>
            <a:chOff x="3692" y="1296"/>
            <a:chExt cx="1367" cy="2542"/>
          </a:xfrm>
        </p:grpSpPr>
        <p:sp>
          <p:nvSpPr>
            <p:cNvPr id="23561" name="AutoShape 33">
              <a:extLst>
                <a:ext uri="{FF2B5EF4-FFF2-40B4-BE49-F238E27FC236}">
                  <a16:creationId xmlns:a16="http://schemas.microsoft.com/office/drawing/2014/main" id="{51E6EAD4-CA20-46F4-856B-55A302DD0D0F}"/>
                </a:ext>
              </a:extLst>
            </p:cNvPr>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62" name="AutoShape 34">
              <a:extLst>
                <a:ext uri="{FF2B5EF4-FFF2-40B4-BE49-F238E27FC236}">
                  <a16:creationId xmlns:a16="http://schemas.microsoft.com/office/drawing/2014/main" id="{F2DBF294-1087-4A1E-9235-6FCC0965EBA3}"/>
                </a:ext>
              </a:extLst>
            </p:cNvPr>
            <p:cNvSpPr>
              <a:spLocks noChangeArrowheads="1"/>
            </p:cNvSpPr>
            <p:nvPr/>
          </p:nvSpPr>
          <p:spPr bwMode="gray">
            <a:xfrm>
              <a:off x="3717" y="1495"/>
              <a:ext cx="1322" cy="1766"/>
            </a:xfrm>
            <a:prstGeom prst="roundRect">
              <a:avLst>
                <a:gd name="adj" fmla="val 16667"/>
              </a:avLst>
            </a:prstGeom>
            <a:solidFill>
              <a:srgbClr val="E9E06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63" name="AutoShape 35">
              <a:extLst>
                <a:ext uri="{FF2B5EF4-FFF2-40B4-BE49-F238E27FC236}">
                  <a16:creationId xmlns:a16="http://schemas.microsoft.com/office/drawing/2014/main" id="{4E77B643-64D3-4EBB-9637-AFF7E06990E7}"/>
                </a:ext>
              </a:extLst>
            </p:cNvPr>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F2EDA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64" name="AutoShape 36">
              <a:extLst>
                <a:ext uri="{FF2B5EF4-FFF2-40B4-BE49-F238E27FC236}">
                  <a16:creationId xmlns:a16="http://schemas.microsoft.com/office/drawing/2014/main" id="{E909629C-E5D1-4305-AEF6-F80B7F7C40D0}"/>
                </a:ext>
              </a:extLst>
            </p:cNvPr>
            <p:cNvSpPr>
              <a:spLocks noChangeArrowheads="1"/>
            </p:cNvSpPr>
            <p:nvPr/>
          </p:nvSpPr>
          <p:spPr bwMode="gray">
            <a:xfrm>
              <a:off x="3728" y="1509"/>
              <a:ext cx="1304" cy="446"/>
            </a:xfrm>
            <a:prstGeom prst="roundRect">
              <a:avLst>
                <a:gd name="adj" fmla="val 50000"/>
              </a:avLst>
            </a:prstGeom>
            <a:gradFill rotWithShape="1">
              <a:gsLst>
                <a:gs pos="0">
                  <a:srgbClr val="F8F5CC"/>
                </a:gs>
                <a:gs pos="100000">
                  <a:srgbClr val="E9E0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grpSp>
          <p:nvGrpSpPr>
            <p:cNvPr id="23565" name="Group 37">
              <a:extLst>
                <a:ext uri="{FF2B5EF4-FFF2-40B4-BE49-F238E27FC236}">
                  <a16:creationId xmlns:a16="http://schemas.microsoft.com/office/drawing/2014/main" id="{F6C1A0D7-CA89-4622-8988-8FA63D99302A}"/>
                </a:ext>
              </a:extLst>
            </p:cNvPr>
            <p:cNvGrpSpPr>
              <a:grpSpLocks/>
            </p:cNvGrpSpPr>
            <p:nvPr/>
          </p:nvGrpSpPr>
          <p:grpSpPr bwMode="auto">
            <a:xfrm>
              <a:off x="4165" y="1296"/>
              <a:ext cx="405" cy="405"/>
              <a:chOff x="1289" y="582"/>
              <a:chExt cx="668" cy="668"/>
            </a:xfrm>
          </p:grpSpPr>
          <p:sp>
            <p:nvSpPr>
              <p:cNvPr id="23570" name="Oval 38">
                <a:extLst>
                  <a:ext uri="{FF2B5EF4-FFF2-40B4-BE49-F238E27FC236}">
                    <a16:creationId xmlns:a16="http://schemas.microsoft.com/office/drawing/2014/main" id="{3ED54ABB-4E48-4AD8-B7ED-677D0A571DD9}"/>
                  </a:ext>
                </a:extLst>
              </p:cNvPr>
              <p:cNvSpPr>
                <a:spLocks noChangeArrowheads="1"/>
              </p:cNvSpPr>
              <p:nvPr/>
            </p:nvSpPr>
            <p:spPr bwMode="gray">
              <a:xfrm>
                <a:off x="1289" y="582"/>
                <a:ext cx="668" cy="66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71" name="Oval 39">
                <a:extLst>
                  <a:ext uri="{FF2B5EF4-FFF2-40B4-BE49-F238E27FC236}">
                    <a16:creationId xmlns:a16="http://schemas.microsoft.com/office/drawing/2014/main" id="{CC6CBAC6-0940-44BE-A38B-E5CFC0EEA5C9}"/>
                  </a:ext>
                </a:extLst>
              </p:cNvPr>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72" name="Oval 40">
                <a:extLst>
                  <a:ext uri="{FF2B5EF4-FFF2-40B4-BE49-F238E27FC236}">
                    <a16:creationId xmlns:a16="http://schemas.microsoft.com/office/drawing/2014/main" id="{9E414260-B39B-4B30-BE1B-A36D76E68CE3}"/>
                  </a:ext>
                </a:extLst>
              </p:cNvPr>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73" name="Oval 41">
                <a:extLst>
                  <a:ext uri="{FF2B5EF4-FFF2-40B4-BE49-F238E27FC236}">
                    <a16:creationId xmlns:a16="http://schemas.microsoft.com/office/drawing/2014/main" id="{D938EB42-9E34-45BA-A9E0-74A20F3FEC83}"/>
                  </a:ext>
                </a:extLst>
              </p:cNvPr>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74" name="Oval 42">
                <a:extLst>
                  <a:ext uri="{FF2B5EF4-FFF2-40B4-BE49-F238E27FC236}">
                    <a16:creationId xmlns:a16="http://schemas.microsoft.com/office/drawing/2014/main" id="{3B63DFDE-CD9D-44FC-B2E6-07899BA5878D}"/>
                  </a:ext>
                </a:extLst>
              </p:cNvPr>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grpSp>
        <p:sp>
          <p:nvSpPr>
            <p:cNvPr id="23566" name="Text Box 43">
              <a:extLst>
                <a:ext uri="{FF2B5EF4-FFF2-40B4-BE49-F238E27FC236}">
                  <a16:creationId xmlns:a16="http://schemas.microsoft.com/office/drawing/2014/main" id="{DC0E8000-B121-4464-A545-9200CA2E9A42}"/>
                </a:ext>
              </a:extLst>
            </p:cNvPr>
            <p:cNvSpPr txBox="1">
              <a:spLocks noChangeArrowheads="1"/>
            </p:cNvSpPr>
            <p:nvPr/>
          </p:nvSpPr>
          <p:spPr bwMode="gray">
            <a:xfrm>
              <a:off x="4261" y="1354"/>
              <a:ext cx="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2400" b="0" i="0" u="none" strike="noStrike" kern="1200" cap="none" spc="0" normalizeH="0" baseline="0" noProof="0">
                  <a:ln>
                    <a:noFill/>
                  </a:ln>
                  <a:solidFill>
                    <a:srgbClr val="000000"/>
                  </a:solidFill>
                  <a:effectLst/>
                  <a:uLnTx/>
                  <a:uFillTx/>
                  <a:latin typeface="Lucida Sans Unicode" panose="020B0602030504020204" pitchFamily="34" charset="0"/>
                  <a:ea typeface="+mn-ea"/>
                  <a:cs typeface="+mn-cs"/>
                </a:rPr>
                <a:t>3</a:t>
              </a:r>
              <a:endParaRPr kumimoji="0" lang="en-US"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11276" name="Text Box 44">
              <a:extLst>
                <a:ext uri="{FF2B5EF4-FFF2-40B4-BE49-F238E27FC236}">
                  <a16:creationId xmlns:a16="http://schemas.microsoft.com/office/drawing/2014/main" id="{BCF57D5E-1229-4E38-B491-A64D486A22F0}"/>
                </a:ext>
              </a:extLst>
            </p:cNvPr>
            <p:cNvSpPr txBox="1">
              <a:spLocks noChangeArrowheads="1"/>
            </p:cNvSpPr>
            <p:nvPr/>
          </p:nvSpPr>
          <p:spPr bwMode="gray">
            <a:xfrm>
              <a:off x="3744" y="1776"/>
              <a:ext cx="1296" cy="872"/>
            </a:xfrm>
            <a:prstGeom prst="rect">
              <a:avLst/>
            </a:prstGeom>
            <a:noFill/>
            <a:ln w="9525" algn="ctr">
              <a:noFill/>
              <a:miter lim="800000"/>
              <a:headEnd/>
              <a:tailEnd/>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Постконфликтная стадия</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Lucida Sans Unicode"/>
                <a:ea typeface="+mn-ea"/>
                <a:cs typeface="+mn-cs"/>
              </a:endParaRPr>
            </a:p>
          </p:txBody>
        </p:sp>
        <p:sp>
          <p:nvSpPr>
            <p:cNvPr id="23568" name="AutoShape 45">
              <a:extLst>
                <a:ext uri="{FF2B5EF4-FFF2-40B4-BE49-F238E27FC236}">
                  <a16:creationId xmlns:a16="http://schemas.microsoft.com/office/drawing/2014/main" id="{C23900BE-AE06-4BBE-ACC2-8CEE1A8E60F4}"/>
                </a:ext>
              </a:extLst>
            </p:cNvPr>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sp>
          <p:nvSpPr>
            <p:cNvPr id="23569" name="AutoShape 46">
              <a:extLst>
                <a:ext uri="{FF2B5EF4-FFF2-40B4-BE49-F238E27FC236}">
                  <a16:creationId xmlns:a16="http://schemas.microsoft.com/office/drawing/2014/main" id="{DDA752AC-9B89-4213-98DA-DD06164D8794}"/>
                </a:ext>
              </a:extLst>
            </p:cNvPr>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Lucida Sans Unicode" panose="020B0602030504020204" pitchFamily="34" charset="0"/>
                <a:ea typeface="+mn-ea"/>
                <a:cs typeface="+mn-cs"/>
              </a:endParaRPr>
            </a:p>
          </p:txBody>
        </p:sp>
      </p:grpSp>
      <p:pic>
        <p:nvPicPr>
          <p:cNvPr id="23558" name="Picture 4" descr="J0237922">
            <a:extLst>
              <a:ext uri="{FF2B5EF4-FFF2-40B4-BE49-F238E27FC236}">
                <a16:creationId xmlns:a16="http://schemas.microsoft.com/office/drawing/2014/main" id="{433B3B24-1C25-4642-A3F4-E06AC37BC4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3" y="4929188"/>
            <a:ext cx="19812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5" descr="J0234082">
            <a:extLst>
              <a:ext uri="{FF2B5EF4-FFF2-40B4-BE49-F238E27FC236}">
                <a16:creationId xmlns:a16="http://schemas.microsoft.com/office/drawing/2014/main" id="{FD793FB5-F189-4C89-B4B6-A5A3CB6247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4429125"/>
            <a:ext cx="22860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3" descr="J0233261">
            <a:extLst>
              <a:ext uri="{FF2B5EF4-FFF2-40B4-BE49-F238E27FC236}">
                <a16:creationId xmlns:a16="http://schemas.microsoft.com/office/drawing/2014/main" id="{0A3FCC75-067B-4571-ACA8-811AD0E4C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4500563"/>
            <a:ext cx="2286000" cy="15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8B043DA-4815-40A5-A4C1-AE4438FE27BE}"/>
              </a:ext>
            </a:extLst>
          </p:cNvPr>
          <p:cNvSpPr>
            <a:spLocks noGrp="1" noChangeArrowheads="1"/>
          </p:cNvSpPr>
          <p:nvPr>
            <p:ph type="title"/>
          </p:nvPr>
        </p:nvSpPr>
        <p:spPr>
          <a:xfrm>
            <a:off x="1371599" y="404664"/>
            <a:ext cx="7376865" cy="1008112"/>
          </a:xfrm>
        </p:spPr>
        <p:txBody>
          <a:bodyPr>
            <a:normAutofit fontScale="90000"/>
          </a:bodyPr>
          <a:lstStyle/>
          <a:p>
            <a:pPr algn="ctr" eaLnBrk="1" hangingPunct="1">
              <a:defRPr/>
            </a:pPr>
            <a:r>
              <a:rPr lang="ru-RU" dirty="0">
                <a:solidFill>
                  <a:srgbClr val="3D0BF5"/>
                </a:solidFill>
              </a:rPr>
              <a:t>Позитивные и негативные стороны конфликта</a:t>
            </a:r>
          </a:p>
        </p:txBody>
      </p:sp>
      <p:sp>
        <p:nvSpPr>
          <p:cNvPr id="5123" name="Rectangle 3">
            <a:extLst>
              <a:ext uri="{FF2B5EF4-FFF2-40B4-BE49-F238E27FC236}">
                <a16:creationId xmlns:a16="http://schemas.microsoft.com/office/drawing/2014/main" id="{D256C3EC-3F12-44B9-BD62-97CD6BC14737}"/>
              </a:ext>
            </a:extLst>
          </p:cNvPr>
          <p:cNvSpPr>
            <a:spLocks noGrp="1" noChangeArrowheads="1"/>
          </p:cNvSpPr>
          <p:nvPr>
            <p:ph type="body" sz="half" idx="1"/>
          </p:nvPr>
        </p:nvSpPr>
        <p:spPr>
          <a:xfrm>
            <a:off x="539552" y="1412776"/>
            <a:ext cx="3888432" cy="3816424"/>
          </a:xfrm>
        </p:spPr>
        <p:txBody>
          <a:bodyPr/>
          <a:lstStyle/>
          <a:p>
            <a:pPr marL="0" indent="0" eaLnBrk="1" hangingPunct="1">
              <a:spcBef>
                <a:spcPts val="0"/>
              </a:spcBef>
              <a:defRPr/>
            </a:pPr>
            <a:r>
              <a:rPr lang="ru-RU" sz="2200" b="1" dirty="0">
                <a:latin typeface="Times New Roman" panose="02020603050405020304" pitchFamily="18" charset="0"/>
                <a:cs typeface="Times New Roman" panose="02020603050405020304" pitchFamily="18" charset="0"/>
              </a:rPr>
              <a:t>Разрядка напряженности;</a:t>
            </a:r>
          </a:p>
          <a:p>
            <a:pPr marL="0" indent="0" eaLnBrk="1" hangingPunct="1">
              <a:spcBef>
                <a:spcPts val="0"/>
              </a:spcBef>
              <a:defRPr/>
            </a:pPr>
            <a:r>
              <a:rPr lang="ru-RU" sz="2200" b="1" dirty="0">
                <a:latin typeface="Times New Roman" panose="02020603050405020304" pitchFamily="18" charset="0"/>
                <a:cs typeface="Times New Roman" panose="02020603050405020304" pitchFamily="18" charset="0"/>
              </a:rPr>
              <a:t>выявление разных точек зрения;</a:t>
            </a:r>
          </a:p>
          <a:p>
            <a:pPr marL="0" indent="0" eaLnBrk="1" hangingPunct="1">
              <a:spcBef>
                <a:spcPts val="0"/>
              </a:spcBef>
              <a:defRPr/>
            </a:pPr>
            <a:r>
              <a:rPr lang="ru-RU" sz="2200" b="1" dirty="0">
                <a:latin typeface="Times New Roman" panose="02020603050405020304" pitchFamily="18" charset="0"/>
                <a:cs typeface="Times New Roman" panose="02020603050405020304" pitchFamily="18" charset="0"/>
              </a:rPr>
              <a:t>получение новой информации об оппоненте;</a:t>
            </a:r>
          </a:p>
          <a:p>
            <a:pPr marL="0" indent="0" eaLnBrk="1" hangingPunct="1">
              <a:spcBef>
                <a:spcPts val="0"/>
              </a:spcBef>
              <a:defRPr/>
            </a:pPr>
            <a:r>
              <a:rPr lang="ru-RU" sz="2200" b="1" dirty="0">
                <a:latin typeface="Times New Roman" panose="02020603050405020304" pitchFamily="18" charset="0"/>
                <a:cs typeface="Times New Roman" panose="02020603050405020304" pitchFamily="18" charset="0"/>
              </a:rPr>
              <a:t>стимулирование к изменениям и развитию</a:t>
            </a:r>
          </a:p>
          <a:p>
            <a:pPr marL="0" indent="0" eaLnBrk="1" hangingPunct="1">
              <a:spcBef>
                <a:spcPts val="0"/>
              </a:spcBef>
              <a:defRPr/>
            </a:pPr>
            <a:r>
              <a:rPr lang="ru-RU" sz="2200" b="1" dirty="0">
                <a:latin typeface="Times New Roman" panose="02020603050405020304" pitchFamily="18" charset="0"/>
                <a:cs typeface="Times New Roman" panose="02020603050405020304" pitchFamily="18" charset="0"/>
              </a:rPr>
              <a:t>сплочение коллектива против внешнего врага.</a:t>
            </a:r>
          </a:p>
        </p:txBody>
      </p:sp>
      <p:sp>
        <p:nvSpPr>
          <p:cNvPr id="5124" name="Rectangle 4">
            <a:extLst>
              <a:ext uri="{FF2B5EF4-FFF2-40B4-BE49-F238E27FC236}">
                <a16:creationId xmlns:a16="http://schemas.microsoft.com/office/drawing/2014/main" id="{637E1D64-30AE-457A-B508-1DEB892AB708}"/>
              </a:ext>
            </a:extLst>
          </p:cNvPr>
          <p:cNvSpPr>
            <a:spLocks noGrp="1" noChangeArrowheads="1"/>
          </p:cNvSpPr>
          <p:nvPr>
            <p:ph type="body" sz="half" idx="2"/>
          </p:nvPr>
        </p:nvSpPr>
        <p:spPr>
          <a:xfrm>
            <a:off x="4716018" y="1412776"/>
            <a:ext cx="4176462" cy="4536504"/>
          </a:xfrm>
        </p:spPr>
        <p:txBody>
          <a:bodyPr/>
          <a:lstStyle/>
          <a:p>
            <a:pPr eaLnBrk="1" hangingPunct="1">
              <a:defRPr/>
            </a:pPr>
            <a:r>
              <a:rPr lang="ru-RU" sz="2200" b="1" dirty="0">
                <a:latin typeface="Times New Roman" panose="02020603050405020304" pitchFamily="18" charset="0"/>
                <a:cs typeface="Times New Roman" panose="02020603050405020304" pitchFamily="18" charset="0"/>
              </a:rPr>
              <a:t>Большие эмоциональные и материальные затраты;</a:t>
            </a:r>
          </a:p>
          <a:p>
            <a:pPr eaLnBrk="1" hangingPunct="1">
              <a:defRPr/>
            </a:pPr>
            <a:r>
              <a:rPr lang="ru-RU" sz="2200" b="1" dirty="0">
                <a:latin typeface="Times New Roman" panose="02020603050405020304" pitchFamily="18" charset="0"/>
                <a:cs typeface="Times New Roman" panose="02020603050405020304" pitchFamily="18" charset="0"/>
              </a:rPr>
              <a:t>увлечение процессом в ущерб работе;</a:t>
            </a:r>
          </a:p>
          <a:p>
            <a:pPr eaLnBrk="1" hangingPunct="1">
              <a:defRPr/>
            </a:pPr>
            <a:r>
              <a:rPr lang="ru-RU" sz="2200" b="1" dirty="0">
                <a:latin typeface="Times New Roman" panose="02020603050405020304" pitchFamily="18" charset="0"/>
                <a:cs typeface="Times New Roman" panose="02020603050405020304" pitchFamily="18" charset="0"/>
              </a:rPr>
              <a:t>увольнение сотрудников;</a:t>
            </a:r>
          </a:p>
          <a:p>
            <a:pPr eaLnBrk="1" hangingPunct="1">
              <a:defRPr/>
            </a:pPr>
            <a:r>
              <a:rPr lang="ru-RU" sz="2200" b="1" dirty="0">
                <a:latin typeface="Times New Roman" panose="02020603050405020304" pitchFamily="18" charset="0"/>
                <a:cs typeface="Times New Roman" panose="02020603050405020304" pitchFamily="18" charset="0"/>
              </a:rPr>
              <a:t>снижение дисциплины;</a:t>
            </a:r>
          </a:p>
          <a:p>
            <a:pPr eaLnBrk="1" hangingPunct="1">
              <a:defRPr/>
            </a:pPr>
            <a:r>
              <a:rPr lang="ru-RU" sz="2200" b="1" dirty="0">
                <a:latin typeface="Times New Roman" panose="02020603050405020304" pitchFamily="18" charset="0"/>
                <a:cs typeface="Times New Roman" panose="02020603050405020304" pitchFamily="18" charset="0"/>
              </a:rPr>
              <a:t>ухудшение СПК;</a:t>
            </a:r>
          </a:p>
          <a:p>
            <a:pPr eaLnBrk="1" hangingPunct="1">
              <a:defRPr/>
            </a:pPr>
            <a:r>
              <a:rPr lang="ru-RU" sz="2200" b="1" dirty="0">
                <a:latin typeface="Times New Roman" panose="02020603050405020304" pitchFamily="18" charset="0"/>
                <a:cs typeface="Times New Roman" panose="02020603050405020304" pitchFamily="18" charset="0"/>
              </a:rPr>
              <a:t>уменьшение степени сотрудничества;</a:t>
            </a:r>
          </a:p>
          <a:p>
            <a:pPr eaLnBrk="1" hangingPunct="1">
              <a:defRPr/>
            </a:pPr>
            <a:r>
              <a:rPr lang="ru-RU" sz="2200" b="1" dirty="0">
                <a:latin typeface="Times New Roman" panose="02020603050405020304" pitchFamily="18" charset="0"/>
                <a:cs typeface="Times New Roman" panose="02020603050405020304" pitchFamily="18" charset="0"/>
              </a:rPr>
              <a:t>сложное восстановление деловых отношений (шлейф конфликта).</a:t>
            </a:r>
          </a:p>
        </p:txBody>
      </p:sp>
      <p:pic>
        <p:nvPicPr>
          <p:cNvPr id="2" name="Рисунок 1">
            <a:extLst>
              <a:ext uri="{FF2B5EF4-FFF2-40B4-BE49-F238E27FC236}">
                <a16:creationId xmlns:a16="http://schemas.microsoft.com/office/drawing/2014/main" id="{26D390B5-16C5-4359-B7C0-50E663471E47}"/>
              </a:ext>
            </a:extLst>
          </p:cNvPr>
          <p:cNvPicPr>
            <a:picLocks noChangeAspect="1"/>
          </p:cNvPicPr>
          <p:nvPr/>
        </p:nvPicPr>
        <p:blipFill>
          <a:blip r:embed="rId2"/>
          <a:stretch>
            <a:fillRect/>
          </a:stretch>
        </p:blipFill>
        <p:spPr>
          <a:xfrm>
            <a:off x="755576" y="4869160"/>
            <a:ext cx="3456384" cy="1584176"/>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F71064F-E672-442A-91A6-D5E9F6F118C3}"/>
              </a:ext>
            </a:extLst>
          </p:cNvPr>
          <p:cNvSpPr>
            <a:spLocks noGrp="1"/>
          </p:cNvSpPr>
          <p:nvPr>
            <p:ph sz="half" idx="1"/>
          </p:nvPr>
        </p:nvSpPr>
        <p:spPr>
          <a:xfrm>
            <a:off x="395536" y="188640"/>
            <a:ext cx="8496944" cy="6480720"/>
          </a:xfrm>
        </p:spPr>
        <p:txBody>
          <a:bodyPr/>
          <a:lstStyle/>
          <a:p>
            <a:pPr marL="0" indent="0" algn="ctr">
              <a:spcBef>
                <a:spcPts val="0"/>
              </a:spcBef>
              <a:buNone/>
            </a:pPr>
            <a:r>
              <a:rPr lang="ru-RU" sz="2200" b="1" i="0" dirty="0">
                <a:solidFill>
                  <a:schemeClr val="tx1">
                    <a:lumMod val="95000"/>
                    <a:lumOff val="5000"/>
                  </a:schemeClr>
                </a:solidFill>
                <a:effectLst/>
                <a:latin typeface="Times New Roman" panose="02020603050405020304" pitchFamily="18" charset="0"/>
                <a:cs typeface="Times New Roman" panose="02020603050405020304" pitchFamily="18" charset="0"/>
              </a:rPr>
              <a:t>Некоторые виды конфликтов:</a:t>
            </a:r>
          </a:p>
          <a:p>
            <a:pPr marL="0" indent="0" algn="ctr">
              <a:spcBef>
                <a:spcPts val="0"/>
              </a:spcBef>
              <a:buNone/>
            </a:pPr>
            <a:endParaRPr lang="ru-RU" sz="22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indent="0" algn="just">
              <a:spcBef>
                <a:spcPts val="0"/>
              </a:spcBef>
              <a:buNone/>
            </a:pPr>
            <a:r>
              <a:rPr lang="ru-RU" sz="2200" b="1" i="1" dirty="0">
                <a:solidFill>
                  <a:schemeClr val="tx1">
                    <a:lumMod val="95000"/>
                    <a:lumOff val="5000"/>
                  </a:schemeClr>
                </a:solidFill>
                <a:effectLst/>
                <a:latin typeface="Times New Roman" panose="02020603050405020304" pitchFamily="18" charset="0"/>
                <a:cs typeface="Times New Roman" panose="02020603050405020304" pitchFamily="18" charset="0"/>
              </a:rPr>
              <a:t>По количеству вовлечённых участников</a:t>
            </a:r>
            <a:r>
              <a:rPr lang="ru-RU" sz="22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p>
          <a:p>
            <a:pPr marL="0" lvl="1" indent="0" algn="just">
              <a:spcBef>
                <a:spcPts val="0"/>
              </a:spcBef>
              <a:buFont typeface="Arial" panose="020B0604020202020204" pitchFamily="34" charset="0"/>
              <a:buChar char="•"/>
            </a:pPr>
            <a:r>
              <a:rPr lang="ru-RU" b="1" i="0" dirty="0">
                <a:solidFill>
                  <a:schemeClr val="tx1">
                    <a:lumMod val="95000"/>
                    <a:lumOff val="5000"/>
                  </a:schemeClr>
                </a:solidFill>
                <a:effectLst/>
                <a:latin typeface="Times New Roman" panose="02020603050405020304" pitchFamily="18" charset="0"/>
                <a:cs typeface="Times New Roman" panose="02020603050405020304" pitchFamily="18" charset="0"/>
              </a:rPr>
              <a:t>Межличностные</a:t>
            </a: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 - возникают между отдельными людьми. </a:t>
            </a:r>
          </a:p>
          <a:p>
            <a:pPr marL="0" lvl="1" indent="0" algn="just">
              <a:spcBef>
                <a:spcPts val="0"/>
              </a:spcBef>
              <a:buFont typeface="Arial" panose="020B0604020202020204" pitchFamily="34" charset="0"/>
              <a:buChar char="•"/>
            </a:pPr>
            <a:r>
              <a:rPr lang="ru-RU" b="1" i="0" dirty="0">
                <a:solidFill>
                  <a:schemeClr val="tx1">
                    <a:lumMod val="95000"/>
                    <a:lumOff val="5000"/>
                  </a:schemeClr>
                </a:solidFill>
                <a:effectLst/>
                <a:latin typeface="Times New Roman" panose="02020603050405020304" pitchFamily="18" charset="0"/>
                <a:cs typeface="Times New Roman" panose="02020603050405020304" pitchFamily="18" charset="0"/>
              </a:rPr>
              <a:t>Внутригрупповые</a:t>
            </a: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 - между разными группами влияния </a:t>
            </a:r>
            <a:b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b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в коллективе. </a:t>
            </a:r>
          </a:p>
          <a:p>
            <a:pPr marL="0" lvl="1" indent="0" algn="just">
              <a:spcBef>
                <a:spcPts val="0"/>
              </a:spcBef>
              <a:buFont typeface="Arial" panose="020B0604020202020204" pitchFamily="34" charset="0"/>
              <a:buChar char="•"/>
            </a:pPr>
            <a:r>
              <a:rPr lang="ru-RU" b="1" i="0" dirty="0">
                <a:solidFill>
                  <a:schemeClr val="tx1">
                    <a:lumMod val="95000"/>
                    <a:lumOff val="5000"/>
                  </a:schemeClr>
                </a:solidFill>
                <a:effectLst/>
                <a:latin typeface="Times New Roman" panose="02020603050405020304" pitchFamily="18" charset="0"/>
                <a:cs typeface="Times New Roman" panose="02020603050405020304" pitchFamily="18" charset="0"/>
              </a:rPr>
              <a:t>Личностно-групповые</a:t>
            </a:r>
            <a:r>
              <a:rPr lang="ru-RU" dirty="0">
                <a:solidFill>
                  <a:schemeClr val="tx1">
                    <a:lumMod val="95000"/>
                    <a:lumOff val="5000"/>
                  </a:schemeClr>
                </a:solidFill>
                <a:latin typeface="Times New Roman" panose="02020603050405020304" pitchFamily="18" charset="0"/>
                <a:cs typeface="Times New Roman" panose="02020603050405020304" pitchFamily="18" charset="0"/>
              </a:rPr>
              <a:t> </a:t>
            </a: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 между отдельным человеком </a:t>
            </a:r>
            <a:b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b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и социальной группой. </a:t>
            </a:r>
          </a:p>
          <a:p>
            <a:pPr marL="0" lvl="1" indent="0" algn="just">
              <a:spcBef>
                <a:spcPts val="0"/>
              </a:spcBef>
              <a:buFont typeface="Arial" panose="020B0604020202020204" pitchFamily="34" charset="0"/>
              <a:buChar char="•"/>
            </a:pPr>
            <a:r>
              <a:rPr lang="ru-RU" b="1" i="0" dirty="0">
                <a:solidFill>
                  <a:schemeClr val="tx1">
                    <a:lumMod val="95000"/>
                    <a:lumOff val="5000"/>
                  </a:schemeClr>
                </a:solidFill>
                <a:effectLst/>
                <a:latin typeface="Times New Roman" panose="02020603050405020304" pitchFamily="18" charset="0"/>
                <a:cs typeface="Times New Roman" panose="02020603050405020304" pitchFamily="18" charset="0"/>
              </a:rPr>
              <a:t>Межгрупповые</a:t>
            </a: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 - между разными группами. </a:t>
            </a:r>
          </a:p>
          <a:p>
            <a:pPr marL="0" lvl="1" indent="0" algn="just">
              <a:spcBef>
                <a:spcPts val="0"/>
              </a:spcBef>
              <a:buFont typeface="Arial" panose="020B0604020202020204" pitchFamily="34" charset="0"/>
              <a:buChar char="•"/>
            </a:pPr>
            <a:r>
              <a:rPr lang="ru-RU" b="1" i="0" dirty="0">
                <a:solidFill>
                  <a:schemeClr val="tx1">
                    <a:lumMod val="95000"/>
                    <a:lumOff val="5000"/>
                  </a:schemeClr>
                </a:solidFill>
                <a:effectLst/>
                <a:latin typeface="Times New Roman" panose="02020603050405020304" pitchFamily="18" charset="0"/>
                <a:cs typeface="Times New Roman" panose="02020603050405020304" pitchFamily="18" charset="0"/>
              </a:rPr>
              <a:t>Внутриличностные</a:t>
            </a: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 - выражаются во внутреннем столкновении между разными сторонами личности. </a:t>
            </a:r>
          </a:p>
          <a:p>
            <a:pPr marL="0" indent="0" algn="just">
              <a:spcBef>
                <a:spcPts val="0"/>
              </a:spcBef>
              <a:buNone/>
            </a:pPr>
            <a:endParaRPr lang="ru-RU" sz="2200" b="1" i="1"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0" indent="0" algn="just">
              <a:spcBef>
                <a:spcPts val="0"/>
              </a:spcBef>
              <a:buNone/>
            </a:pPr>
            <a:r>
              <a:rPr lang="ru-RU" sz="2200" b="1" i="1" dirty="0">
                <a:solidFill>
                  <a:schemeClr val="tx1">
                    <a:lumMod val="95000"/>
                    <a:lumOff val="5000"/>
                  </a:schemeClr>
                </a:solidFill>
                <a:effectLst/>
                <a:latin typeface="Times New Roman" panose="02020603050405020304" pitchFamily="18" charset="0"/>
                <a:cs typeface="Times New Roman" panose="02020603050405020304" pitchFamily="18" charset="0"/>
              </a:rPr>
              <a:t>По областям проявления</a:t>
            </a:r>
            <a:r>
              <a:rPr lang="ru-RU" sz="2200" b="0" i="1" dirty="0">
                <a:solidFill>
                  <a:schemeClr val="tx1">
                    <a:lumMod val="95000"/>
                    <a:lumOff val="5000"/>
                  </a:schemeClr>
                </a:solidFill>
                <a:effectLst/>
                <a:latin typeface="Times New Roman" panose="02020603050405020304" pitchFamily="18" charset="0"/>
                <a:cs typeface="Times New Roman" panose="02020603050405020304" pitchFamily="18" charset="0"/>
              </a:rPr>
              <a:t>: </a:t>
            </a:r>
          </a:p>
          <a:p>
            <a:pPr marL="0" lvl="1" indent="0" algn="just">
              <a:spcBef>
                <a:spcPts val="0"/>
              </a:spcBef>
              <a:buFont typeface="Arial" panose="020B0604020202020204" pitchFamily="34" charset="0"/>
              <a:buChar char="•"/>
            </a:pPr>
            <a:r>
              <a:rPr lang="ru-RU" b="1" i="0" dirty="0">
                <a:solidFill>
                  <a:schemeClr val="tx1">
                    <a:lumMod val="95000"/>
                    <a:lumOff val="5000"/>
                  </a:schemeClr>
                </a:solidFill>
                <a:effectLst/>
                <a:latin typeface="Times New Roman" panose="02020603050405020304" pitchFamily="18" charset="0"/>
                <a:cs typeface="Times New Roman" panose="02020603050405020304" pitchFamily="18" charset="0"/>
              </a:rPr>
              <a:t>Политические</a:t>
            </a: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 - возникают в ходе борьбы за власть. </a:t>
            </a:r>
          </a:p>
          <a:p>
            <a:pPr marL="0" lvl="1" indent="0" algn="just">
              <a:spcBef>
                <a:spcPts val="0"/>
              </a:spcBef>
              <a:buFont typeface="Arial" panose="020B0604020202020204" pitchFamily="34" charset="0"/>
              <a:buChar char="•"/>
            </a:pPr>
            <a:r>
              <a:rPr lang="ru-RU" b="1" i="0" dirty="0">
                <a:solidFill>
                  <a:schemeClr val="tx1">
                    <a:lumMod val="95000"/>
                    <a:lumOff val="5000"/>
                  </a:schemeClr>
                </a:solidFill>
                <a:effectLst/>
                <a:latin typeface="Times New Roman" panose="02020603050405020304" pitchFamily="18" charset="0"/>
                <a:cs typeface="Times New Roman" panose="02020603050405020304" pitchFamily="18" charset="0"/>
              </a:rPr>
              <a:t>Экономические</a:t>
            </a: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 - связаны со столкновениями материальных интересов. </a:t>
            </a:r>
          </a:p>
          <a:p>
            <a:pPr marL="0" lvl="1" indent="0" algn="just">
              <a:spcBef>
                <a:spcPts val="0"/>
              </a:spcBef>
              <a:buFont typeface="Arial" panose="020B0604020202020204" pitchFamily="34" charset="0"/>
              <a:buChar char="•"/>
            </a:pPr>
            <a:r>
              <a:rPr lang="ru-RU" b="1" i="0" dirty="0">
                <a:solidFill>
                  <a:schemeClr val="tx1">
                    <a:lumMod val="95000"/>
                    <a:lumOff val="5000"/>
                  </a:schemeClr>
                </a:solidFill>
                <a:effectLst/>
                <a:latin typeface="Times New Roman" panose="02020603050405020304" pitchFamily="18" charset="0"/>
                <a:cs typeface="Times New Roman" panose="02020603050405020304" pitchFamily="18" charset="0"/>
              </a:rPr>
              <a:t>Социальные</a:t>
            </a: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 - проявляются из-за противоречий в обществе. </a:t>
            </a:r>
          </a:p>
          <a:p>
            <a:pPr marL="0" lvl="1" indent="0" algn="just">
              <a:spcBef>
                <a:spcPts val="0"/>
              </a:spcBef>
              <a:buFont typeface="Arial" panose="020B0604020202020204" pitchFamily="34" charset="0"/>
              <a:buChar char="•"/>
            </a:pPr>
            <a:r>
              <a:rPr lang="ru-RU" b="1" i="0" dirty="0">
                <a:solidFill>
                  <a:schemeClr val="tx1">
                    <a:lumMod val="95000"/>
                    <a:lumOff val="5000"/>
                  </a:schemeClr>
                </a:solidFill>
                <a:effectLst/>
                <a:latin typeface="Times New Roman" panose="02020603050405020304" pitchFamily="18" charset="0"/>
                <a:cs typeface="Times New Roman" panose="02020603050405020304" pitchFamily="18" charset="0"/>
              </a:rPr>
              <a:t>Организационные</a:t>
            </a:r>
            <a:r>
              <a:rPr lang="ru-RU" b="0" i="0" dirty="0">
                <a:solidFill>
                  <a:schemeClr val="tx1">
                    <a:lumMod val="95000"/>
                    <a:lumOff val="5000"/>
                  </a:schemeClr>
                </a:solidFill>
                <a:effectLst/>
                <a:latin typeface="Times New Roman" panose="02020603050405020304" pitchFamily="18" charset="0"/>
                <a:cs typeface="Times New Roman" panose="02020603050405020304" pitchFamily="18" charset="0"/>
              </a:rPr>
              <a:t> - происходят из-за разногласий в процессе организации какой-либо деятельности. </a:t>
            </a:r>
          </a:p>
          <a:p>
            <a:pPr marL="0" indent="0">
              <a:buNone/>
            </a:pPr>
            <a:endParaRPr lang="ru-RU" dirty="0"/>
          </a:p>
        </p:txBody>
      </p:sp>
    </p:spTree>
    <p:extLst>
      <p:ext uri="{BB962C8B-B14F-4D97-AF65-F5344CB8AC3E}">
        <p14:creationId xmlns:p14="http://schemas.microsoft.com/office/powerpoint/2010/main" val="250138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1537DED6-D969-48C7-973D-95B3F57D6FEE}"/>
              </a:ext>
            </a:extLst>
          </p:cNvPr>
          <p:cNvPicPr>
            <a:picLocks noGrp="1" noChangeAspect="1"/>
          </p:cNvPicPr>
          <p:nvPr>
            <p:ph sz="half" idx="1"/>
          </p:nvPr>
        </p:nvPicPr>
        <p:blipFill>
          <a:blip r:embed="rId2"/>
          <a:stretch>
            <a:fillRect/>
          </a:stretch>
        </p:blipFill>
        <p:spPr>
          <a:xfrm>
            <a:off x="611561" y="1770837"/>
            <a:ext cx="2376263" cy="2090211"/>
          </a:xfrm>
          <a:prstGeom prst="rect">
            <a:avLst/>
          </a:prstGeom>
        </p:spPr>
      </p:pic>
      <p:sp>
        <p:nvSpPr>
          <p:cNvPr id="4" name="Объект 3">
            <a:extLst>
              <a:ext uri="{FF2B5EF4-FFF2-40B4-BE49-F238E27FC236}">
                <a16:creationId xmlns:a16="http://schemas.microsoft.com/office/drawing/2014/main" id="{C9452B9E-3CE3-4D46-BA50-D938C6C5A193}"/>
              </a:ext>
            </a:extLst>
          </p:cNvPr>
          <p:cNvSpPr>
            <a:spLocks noGrp="1"/>
          </p:cNvSpPr>
          <p:nvPr>
            <p:ph sz="half" idx="2"/>
          </p:nvPr>
        </p:nvSpPr>
        <p:spPr>
          <a:xfrm>
            <a:off x="2987824" y="188640"/>
            <a:ext cx="5976664" cy="6336704"/>
          </a:xfrm>
        </p:spPr>
        <p:txBody>
          <a:bodyPr/>
          <a:lstStyle/>
          <a:p>
            <a:pPr marL="0" marR="0" lvl="0" indent="0" defTabSz="914400" rtl="0" eaLnBrk="1" fontAlgn="base" latinLnBrk="0" hangingPunct="1">
              <a:lnSpc>
                <a:spcPct val="100000"/>
              </a:lnSpc>
              <a:spcBef>
                <a:spcPts val="0"/>
              </a:spcBef>
              <a:spcAft>
                <a:spcPct val="0"/>
              </a:spcAft>
              <a:buClr>
                <a:srgbClr val="4A66AC"/>
              </a:buClr>
              <a:buSzPct val="80000"/>
              <a:buFont typeface="Wingdings 2" panose="05020102010507070707" pitchFamily="18" charset="2"/>
              <a:buNone/>
              <a:tabLst/>
              <a:defRPr/>
            </a:pPr>
            <a:r>
              <a:rPr kumimoji="0" lang="ru-RU" sz="2800" b="1" i="1" u="none" strike="noStrike" kern="1200" cap="none" spc="0" normalizeH="0" baseline="0" noProof="0" dirty="0">
                <a:ln>
                  <a:noFill/>
                </a:ln>
                <a:solidFill>
                  <a:srgbClr val="060119"/>
                </a:solidFill>
                <a:effectLst/>
                <a:uLnTx/>
                <a:uFillTx/>
                <a:latin typeface="Times New Roman" panose="02020603050405020304" pitchFamily="18" charset="0"/>
                <a:ea typeface="+mn-ea"/>
                <a:cs typeface="Times New Roman" panose="02020603050405020304" pitchFamily="18" charset="0"/>
              </a:rPr>
              <a:t>По характеру протекания</a:t>
            </a:r>
            <a:r>
              <a:rPr kumimoji="0" lang="ru-RU" sz="2800" b="0" i="1" u="none" strike="noStrike" kern="1200" cap="none" spc="0" normalizeH="0" baseline="0" noProof="0" dirty="0">
                <a:ln>
                  <a:noFill/>
                </a:ln>
                <a:solidFill>
                  <a:srgbClr val="060119"/>
                </a:solidFill>
                <a:effectLst/>
                <a:uLnTx/>
                <a:uFillTx/>
                <a:latin typeface="Times New Roman" panose="02020603050405020304" pitchFamily="18" charset="0"/>
                <a:ea typeface="+mn-ea"/>
                <a:cs typeface="Times New Roman" panose="02020603050405020304" pitchFamily="18" charset="0"/>
              </a:rPr>
              <a:t>: </a:t>
            </a:r>
          </a:p>
          <a:p>
            <a:pPr marL="0" marR="0" lvl="1" indent="0" defTabSz="914400" rtl="0" eaLnBrk="1" fontAlgn="base" latinLnBrk="0" hangingPunct="1">
              <a:lnSpc>
                <a:spcPct val="100000"/>
              </a:lnSpc>
              <a:spcBef>
                <a:spcPts val="0"/>
              </a:spcBef>
              <a:spcAft>
                <a:spcPct val="0"/>
              </a:spcAft>
              <a:buClr>
                <a:srgbClr val="4A66AC"/>
              </a:buClr>
              <a:buSzPct val="100000"/>
              <a:buFont typeface="Arial" panose="020B0604020202020204" pitchFamily="34" charset="0"/>
              <a:buChar char="•"/>
              <a:tabLst/>
              <a:defRPr/>
            </a:pPr>
            <a:r>
              <a:rPr kumimoji="0" lang="ru-RU"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Явные</a:t>
            </a:r>
            <a:r>
              <a:rPr kumimoji="0" lang="ru-RU"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протекают в открытой форме, заметны всем окружающим. </a:t>
            </a:r>
          </a:p>
          <a:p>
            <a:pPr marL="0" marR="0" lvl="1" indent="0" defTabSz="914400" rtl="0" eaLnBrk="1" fontAlgn="base" latinLnBrk="0" hangingPunct="1">
              <a:lnSpc>
                <a:spcPct val="100000"/>
              </a:lnSpc>
              <a:spcBef>
                <a:spcPts val="0"/>
              </a:spcBef>
              <a:spcAft>
                <a:spcPct val="0"/>
              </a:spcAft>
              <a:buClr>
                <a:srgbClr val="4A66AC"/>
              </a:buClr>
              <a:buSzPct val="100000"/>
              <a:buFont typeface="Arial" panose="020B0604020202020204" pitchFamily="34" charset="0"/>
              <a:buChar char="•"/>
              <a:tabLst/>
              <a:defRPr/>
            </a:pPr>
            <a:r>
              <a:rPr kumimoji="0" lang="ru-RU"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Скрытые</a:t>
            </a:r>
            <a:r>
              <a:rPr kumimoji="0" lang="ru-RU"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не имеют видимых внешних проявлений, субъекты проявляют своё неудовольствие в косвенной форме. </a:t>
            </a:r>
          </a:p>
          <a:p>
            <a:pPr marL="0" marR="0" lvl="1" indent="0" defTabSz="914400" rtl="0" eaLnBrk="1" fontAlgn="base" latinLnBrk="0" hangingPunct="1">
              <a:lnSpc>
                <a:spcPct val="100000"/>
              </a:lnSpc>
              <a:spcBef>
                <a:spcPts val="0"/>
              </a:spcBef>
              <a:spcAft>
                <a:spcPct val="0"/>
              </a:spcAft>
              <a:buClr>
                <a:srgbClr val="4A66AC"/>
              </a:buClr>
              <a:buSzPct val="100000"/>
              <a:buFont typeface="Arial" panose="020B0604020202020204" pitchFamily="34" charset="0"/>
              <a:buChar char="•"/>
              <a:tabLst/>
              <a:defRPr/>
            </a:pPr>
            <a:r>
              <a:rPr kumimoji="0" lang="ru-RU"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Смешанные</a:t>
            </a:r>
            <a:r>
              <a:rPr kumimoji="0" lang="ru-RU"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чередование явной и скрытой стадии. </a:t>
            </a:r>
          </a:p>
          <a:p>
            <a:pPr marL="0" marR="0" lvl="0" indent="0" defTabSz="914400" rtl="0" eaLnBrk="1" fontAlgn="base" latinLnBrk="0" hangingPunct="1">
              <a:lnSpc>
                <a:spcPct val="100000"/>
              </a:lnSpc>
              <a:spcBef>
                <a:spcPts val="0"/>
              </a:spcBef>
              <a:spcAft>
                <a:spcPct val="0"/>
              </a:spcAft>
              <a:buClr>
                <a:srgbClr val="4A66AC"/>
              </a:buClr>
              <a:buSzPct val="80000"/>
              <a:buNone/>
              <a:tabLst/>
              <a:defRPr/>
            </a:pPr>
            <a:r>
              <a:rPr kumimoji="0" lang="ru-RU" sz="28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По длительности</a:t>
            </a:r>
            <a:r>
              <a:rPr kumimoji="0" lang="ru-RU" sz="2800" b="0"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a:t>
            </a:r>
          </a:p>
          <a:p>
            <a:pPr marL="0" marR="0" lvl="1" indent="0" defTabSz="914400" rtl="0" eaLnBrk="1" fontAlgn="base" latinLnBrk="0" hangingPunct="1">
              <a:lnSpc>
                <a:spcPct val="100000"/>
              </a:lnSpc>
              <a:spcBef>
                <a:spcPts val="0"/>
              </a:spcBef>
              <a:spcAft>
                <a:spcPct val="0"/>
              </a:spcAft>
              <a:buClr>
                <a:srgbClr val="4A66AC"/>
              </a:buClr>
              <a:buSzPct val="100000"/>
              <a:buFont typeface="Arial" panose="020B0604020202020204" pitchFamily="34" charset="0"/>
              <a:buChar char="•"/>
              <a:tabLst/>
              <a:defRPr/>
            </a:pPr>
            <a:r>
              <a:rPr kumimoji="0" lang="ru-RU"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Скоротечные</a:t>
            </a:r>
            <a:r>
              <a:rPr kumimoji="0" lang="ru-RU"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бурно происходят и быстро заканчиваются. </a:t>
            </a:r>
          </a:p>
          <a:p>
            <a:pPr marL="0" marR="0" lvl="1" indent="0" defTabSz="914400" rtl="0" eaLnBrk="1" fontAlgn="base" latinLnBrk="0" hangingPunct="1">
              <a:lnSpc>
                <a:spcPct val="100000"/>
              </a:lnSpc>
              <a:spcBef>
                <a:spcPts val="0"/>
              </a:spcBef>
              <a:spcAft>
                <a:spcPct val="0"/>
              </a:spcAft>
              <a:buClr>
                <a:srgbClr val="4A66AC"/>
              </a:buClr>
              <a:buSzPct val="100000"/>
              <a:buFont typeface="Arial" panose="020B0604020202020204" pitchFamily="34" charset="0"/>
              <a:buChar char="•"/>
              <a:tabLst/>
              <a:defRPr/>
            </a:pPr>
            <a:r>
              <a:rPr kumimoji="0" lang="ru-RU"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Затяжные</a:t>
            </a:r>
            <a:r>
              <a:rPr kumimoji="0" lang="ru-RU"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rPr>
              <a:t> - растягиваются в длительном временном промежутке. </a:t>
            </a:r>
          </a:p>
          <a:p>
            <a:endParaRPr lang="ru-RU" dirty="0"/>
          </a:p>
        </p:txBody>
      </p:sp>
    </p:spTree>
    <p:extLst>
      <p:ext uri="{BB962C8B-B14F-4D97-AF65-F5344CB8AC3E}">
        <p14:creationId xmlns:p14="http://schemas.microsoft.com/office/powerpoint/2010/main" val="112695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7344816" cy="792088"/>
          </a:xfrm>
          <a:solidFill>
            <a:schemeClr val="accent1">
              <a:lumMod val="20000"/>
              <a:lumOff val="80000"/>
            </a:schemeClr>
          </a:solidFill>
        </p:spPr>
        <p:txBody>
          <a:bodyPr>
            <a:normAutofit fontScale="90000"/>
          </a:bodyPr>
          <a:lstStyle/>
          <a:p>
            <a:pPr algn="ctr"/>
            <a:br>
              <a:rPr lang="ru-RU" sz="3600" dirty="0">
                <a:latin typeface="Monotype Corsiva" panose="03010101010201010101" pitchFamily="66" charset="0"/>
              </a:rPr>
            </a:br>
            <a:r>
              <a:rPr lang="ru-RU" sz="4400" dirty="0">
                <a:solidFill>
                  <a:srgbClr val="3D0BF5"/>
                </a:solidFill>
                <a:effectLst/>
                <a:latin typeface="Times New Roman" panose="02020603050405020304" pitchFamily="18" charset="0"/>
                <a:cs typeface="Times New Roman" panose="02020603050405020304" pitchFamily="18" charset="0"/>
              </a:rPr>
              <a:t>ПО ЦЕЛЯМ:</a:t>
            </a:r>
          </a:p>
        </p:txBody>
      </p:sp>
      <p:sp>
        <p:nvSpPr>
          <p:cNvPr id="3" name="Скругленный прямоугольник 2"/>
          <p:cNvSpPr/>
          <p:nvPr/>
        </p:nvSpPr>
        <p:spPr>
          <a:xfrm>
            <a:off x="611560" y="2204864"/>
            <a:ext cx="3672408" cy="396044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Итогом является неудовлетворение одной или обеих сторон результатами этого конфликта, разрушение отношений, обиды, непонимание.</a:t>
            </a:r>
          </a:p>
        </p:txBody>
      </p:sp>
      <p:sp>
        <p:nvSpPr>
          <p:cNvPr id="8" name="Скругленный прямоугольник 7"/>
          <p:cNvSpPr/>
          <p:nvPr/>
        </p:nvSpPr>
        <p:spPr>
          <a:xfrm>
            <a:off x="5004048" y="2204864"/>
            <a:ext cx="3672408" cy="396044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lumMod val="95000"/>
                    <a:lumOff val="5000"/>
                  </a:schemeClr>
                </a:solidFill>
                <a:latin typeface="Times New Roman" panose="02020603050405020304" pitchFamily="18" charset="0"/>
                <a:cs typeface="Times New Roman" panose="02020603050405020304" pitchFamily="18" charset="0"/>
              </a:rPr>
              <a:t>Решение конфликта полезно для сторон, принимавших в нем участие, если они построили, приобрели в нем что-то ценное для себя, остались удовлетворены его результатом.</a:t>
            </a:r>
          </a:p>
        </p:txBody>
      </p:sp>
      <p:sp>
        <p:nvSpPr>
          <p:cNvPr id="9" name="Скругленный прямоугольник 8"/>
          <p:cNvSpPr/>
          <p:nvPr/>
        </p:nvSpPr>
        <p:spPr>
          <a:xfrm>
            <a:off x="5004048" y="1239722"/>
            <a:ext cx="3528392" cy="7491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Конструктивный конфликт</a:t>
            </a:r>
          </a:p>
        </p:txBody>
      </p:sp>
      <p:sp>
        <p:nvSpPr>
          <p:cNvPr id="10" name="Скругленный прямоугольник 9"/>
          <p:cNvSpPr/>
          <p:nvPr/>
        </p:nvSpPr>
        <p:spPr>
          <a:xfrm>
            <a:off x="755577" y="1239722"/>
            <a:ext cx="3384376" cy="79208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solidFill>
                <a:latin typeface="Times New Roman" panose="02020603050405020304" pitchFamily="18" charset="0"/>
                <a:cs typeface="Times New Roman" panose="02020603050405020304" pitchFamily="18" charset="0"/>
              </a:rPr>
              <a:t>Деструктивный конфликт</a:t>
            </a:r>
          </a:p>
        </p:txBody>
      </p:sp>
    </p:spTree>
    <p:extLst>
      <p:ext uri="{BB962C8B-B14F-4D97-AF65-F5344CB8AC3E}">
        <p14:creationId xmlns:p14="http://schemas.microsoft.com/office/powerpoint/2010/main" val="2033054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79713" y="476672"/>
            <a:ext cx="4968551" cy="5688632"/>
          </a:xfrm>
          <a:prstGeom prst="rect">
            <a:avLst/>
          </a:prstGeom>
        </p:spPr>
      </p:pic>
      <p:pic>
        <p:nvPicPr>
          <p:cNvPr id="5" name="Объект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108868" y="69310"/>
            <a:ext cx="1470894" cy="1296144"/>
          </a:xfr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4287" y="2492896"/>
            <a:ext cx="1847315" cy="1415474"/>
          </a:xfrm>
          <a:prstGeom prst="rect">
            <a:avLst/>
          </a:prstGeom>
          <a:solidFill>
            <a:schemeClr val="bg2">
              <a:lumMod val="50000"/>
            </a:schemeClr>
          </a:solidFill>
          <a:effectLst>
            <a:glow rad="228600">
              <a:schemeClr val="accent1">
                <a:satMod val="175000"/>
                <a:alpha val="40000"/>
              </a:schemeClr>
            </a:glo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767" y="1365454"/>
            <a:ext cx="1315697" cy="1728192"/>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7814" y="5389619"/>
            <a:ext cx="1465650" cy="1166646"/>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0228" y="5421978"/>
            <a:ext cx="1343466" cy="1343466"/>
          </a:xfrm>
          <a:prstGeom prst="rect">
            <a:avLst/>
          </a:prstGeom>
        </p:spPr>
      </p:pic>
    </p:spTree>
    <p:extLst>
      <p:ext uri="{BB962C8B-B14F-4D97-AF65-F5344CB8AC3E}">
        <p14:creationId xmlns:p14="http://schemas.microsoft.com/office/powerpoint/2010/main" val="350494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Аспект">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Открыт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Slice</Template>
  <TotalTime>0</TotalTime>
  <Words>1992</Words>
  <Application>Microsoft Office PowerPoint</Application>
  <PresentationFormat>Экран (4:3)</PresentationFormat>
  <Paragraphs>157</Paragraphs>
  <Slides>31</Slides>
  <Notes>4</Notes>
  <HiddenSlides>0</HiddenSlides>
  <MMClips>0</MMClips>
  <ScaleCrop>false</ScaleCrop>
  <HeadingPairs>
    <vt:vector size="8" baseType="variant">
      <vt:variant>
        <vt:lpstr>Использованные шрифты</vt:lpstr>
      </vt:variant>
      <vt:variant>
        <vt:i4>11</vt:i4>
      </vt:variant>
      <vt:variant>
        <vt:lpstr>Тема</vt:lpstr>
      </vt:variant>
      <vt:variant>
        <vt:i4>2</vt:i4>
      </vt:variant>
      <vt:variant>
        <vt:lpstr>Внедренные серверы OLE</vt:lpstr>
      </vt:variant>
      <vt:variant>
        <vt:i4>1</vt:i4>
      </vt:variant>
      <vt:variant>
        <vt:lpstr>Заголовки слайдов</vt:lpstr>
      </vt:variant>
      <vt:variant>
        <vt:i4>31</vt:i4>
      </vt:variant>
    </vt:vector>
  </HeadingPairs>
  <TitlesOfParts>
    <vt:vector size="45" baseType="lpstr">
      <vt:lpstr>Arial</vt:lpstr>
      <vt:lpstr>Calibri</vt:lpstr>
      <vt:lpstr>Forte</vt:lpstr>
      <vt:lpstr>Lucida Sans Unicode</vt:lpstr>
      <vt:lpstr>Monotype Corsiva</vt:lpstr>
      <vt:lpstr>Times New Roman</vt:lpstr>
      <vt:lpstr>Trebuchet MS</vt:lpstr>
      <vt:lpstr>Verdana</vt:lpstr>
      <vt:lpstr>Wingdings</vt:lpstr>
      <vt:lpstr>Wingdings 2</vt:lpstr>
      <vt:lpstr>Wingdings 3</vt:lpstr>
      <vt:lpstr>Аспект</vt:lpstr>
      <vt:lpstr>Открытая</vt:lpstr>
      <vt:lpstr>Document</vt:lpstr>
      <vt:lpstr>Реутова Анна Степановна педагог-психолог</vt:lpstr>
      <vt:lpstr>Конфликт</vt:lpstr>
      <vt:lpstr>Конфликт - это всегда противоборство субъектов социального взаимодействия, которое характеризуется нанесением взаимного ущерба (морального, материального, физического, психологического и т.п.).</vt:lpstr>
      <vt:lpstr>Стадии конфликтов</vt:lpstr>
      <vt:lpstr>Позитивные и негативные стороны конфликта</vt:lpstr>
      <vt:lpstr>Презентация PowerPoint</vt:lpstr>
      <vt:lpstr>Презентация PowerPoint</vt:lpstr>
      <vt:lpstr> ПО ЦЕЛЯМ:</vt:lpstr>
      <vt:lpstr>Презентация PowerPoint</vt:lpstr>
      <vt:lpstr>Подавление, силовое решение конфликта</vt:lpstr>
      <vt:lpstr>Избегание   </vt:lpstr>
      <vt:lpstr>Приспособление </vt:lpstr>
      <vt:lpstr>КОМПРОМИСС - ЭТО ЧАСТИЧНОЕ УДОВЛЕТВОРЕНИЕ ИНТЕРЕСОВ ОБЕИХ СТОРОН КОНФЛИКТА.</vt:lpstr>
      <vt:lpstr>Сотрудничество </vt:lpstr>
      <vt:lpstr>Презентация PowerPoint</vt:lpstr>
      <vt:lpstr>Формула конфликта </vt:lpstr>
      <vt:lpstr>Инцидент – это высказывание или действие участников конфликтной ситуации, провоцирующее резкое обострение противоречия и начало борьбы между ними. Инцидент – пусковой механизм конфликта.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Заключение: </vt:lpstr>
      <vt:lpstr>В Конституции РФ говорится о том, что</vt:lpstr>
      <vt:lpstr>Презентация PowerPoint</vt:lpstr>
      <vt:lpstr>Презентация PowerPoint</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2025-01-16T05:57:52Z</dcterms:created>
  <dcterms:modified xsi:type="dcterms:W3CDTF">2025-03-11T12:38:15Z</dcterms:modified>
</cp:coreProperties>
</file>