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71" r:id="rId12"/>
    <p:sldId id="272" r:id="rId13"/>
    <p:sldId id="265" r:id="rId14"/>
    <p:sldId id="273" r:id="rId15"/>
    <p:sldId id="270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0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BDF39-8CF2-4B3C-BDC9-5EBC860DB76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E3DD0-6098-467D-9F19-F9AFF9C42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97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E3DD0-6098-467D-9F19-F9AFF9C4233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45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982BA-27D8-4AC6-9B9C-5CC4F6F26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2E2C89-38F0-47E8-8F26-E7FF7724B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12C160-7D51-4127-A4D4-0A8BA5EE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07D-A7CD-4B6A-97F8-C56837B3EB5E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D38FDC-D329-45C9-A9B0-7844EADEC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47D66-7363-43EE-B91C-91E2086A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6567-345D-455A-953F-167B81B50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5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106F7-A490-4F54-923B-34D926509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29A361-B391-49F5-AA8F-E7676C279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97EC01-15AF-4C06-BBCC-FCB4EC6D3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07D-A7CD-4B6A-97F8-C56837B3EB5E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43B65B-5BF0-414B-B19D-03D867E8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27119-3D13-4DDE-91F6-46E02C7A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6567-345D-455A-953F-167B81B50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10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49385D-A7F8-430F-89A1-29D2F2983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243329-CE4B-480D-B426-36F218794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2DA8DB-2F02-4562-9569-EECDD103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07D-A7CD-4B6A-97F8-C56837B3EB5E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8240FB-819F-424E-80F1-707F8787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CE76DA-6C26-4BC2-9070-12B9B3B0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6567-345D-455A-953F-167B81B50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7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8BA72-C6C2-4BC7-B0F6-8E839ECC4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9E725A-B2EA-4091-9EF0-00438A819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469A0E-0631-4CE7-AB52-66252B1C7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07D-A7CD-4B6A-97F8-C56837B3EB5E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4735BB-2CD4-436D-AD18-47EF86309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A0F0FB-A6B0-4B86-B93F-1D6A295D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6567-345D-455A-953F-167B81B50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4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700F4-76D6-4D21-97F7-809A5965A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4144BA-533D-4A8B-9FA0-9F35E085F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B5C83C-0FDD-4EA8-B27F-4D970901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07D-A7CD-4B6A-97F8-C56837B3EB5E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4F8E7-6F15-4E2B-B20A-732E72AD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96D8F4-581F-4863-9811-ABFBEDA55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6567-345D-455A-953F-167B81B50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5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C38FE-D9AE-4607-9B0E-7A9FA395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28925C-635F-446C-B0AD-5FE46DC01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C6B463-5381-40D1-81AD-F9CA0A4BA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C790D0-51AF-4468-89A1-5515C774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07D-A7CD-4B6A-97F8-C56837B3EB5E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F4FC46-74F3-4D6D-BD07-40F53695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EE1972-6C06-4B88-83D9-8899FE31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6567-345D-455A-953F-167B81B50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1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93452-4ABE-4F29-A7DB-E24D8D37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21DE8A-6CDA-4E0B-925A-0572ABC5C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ED328C-CF7C-49F4-AFD9-FC3695D03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F8F1B6-6D51-4661-A963-F971F71CA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473711-62B3-45FE-AB3C-40067C626D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6F5554-A1A7-4FF3-8610-505A2017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07D-A7CD-4B6A-97F8-C56837B3EB5E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3646CA-DA54-48A9-973E-4FA9889F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FC9D21-54B1-4D04-A286-164C088E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6567-345D-455A-953F-167B81B50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88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EF329-2EA3-47EA-85A9-40B5788A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EB9E94-F42C-446C-A890-06146CA32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07D-A7CD-4B6A-97F8-C56837B3EB5E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3472BC-C2C2-4D25-86F6-431399D6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27F4B0-1C80-4201-834C-180CCB4D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6567-345D-455A-953F-167B81B50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68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93BC88-760F-4204-8A40-48D0B2CA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07D-A7CD-4B6A-97F8-C56837B3EB5E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A93EB3-0516-4405-90F7-F281D597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04B04C-3E80-423A-928B-CCB25009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6567-345D-455A-953F-167B81B50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40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65E77-0AA5-430E-9A01-1EE11309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6C18F-86B5-4F75-BADA-627F1586C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0DF41A-BEF0-44FF-8D3A-A76406FC9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5675F7-76D4-4B2A-A211-2596B9312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07D-A7CD-4B6A-97F8-C56837B3EB5E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9F666B-C7DA-4DDD-8C6C-81C02E2EF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7995A6-D9AF-4B49-AE19-3B269D9CE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6567-345D-455A-953F-167B81B50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17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580D2-FBE9-459F-B2CE-9EEDA3157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D48EC1-BBD3-4116-944E-F1E1A4BC7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FA301A-543C-46EC-A6CB-6D6AD6F4B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45C9F7-D1BC-4D96-A809-AFF1767E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07D-A7CD-4B6A-97F8-C56837B3EB5E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7DB848-4DA8-429E-95B6-FA7B18DB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1DBCB0-4BB4-41C3-BC4C-F199D492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6567-345D-455A-953F-167B81B50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6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7030A0"/>
            </a:gs>
            <a:gs pos="66000">
              <a:schemeClr val="accent1">
                <a:lumMod val="45000"/>
                <a:lumOff val="55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1A640-6FE8-4EF6-82B2-A76B8863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3F4920-4B6C-43ED-B000-54CC69E10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4AFA5-1F87-414F-BEE7-4CDA35F0B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D507D-A7CD-4B6A-97F8-C56837B3EB5E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441A35-8EF5-4319-92F5-315FF2CC7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82A36D-6571-4988-87C4-96A71DAA1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6567-345D-455A-953F-167B81B50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1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FBC80-A435-4F16-BB1F-A93CB040A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642" y="229755"/>
            <a:ext cx="10602897" cy="3199245"/>
          </a:xfrm>
        </p:spPr>
        <p:txBody>
          <a:bodyPr>
            <a:norm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 ОСНОВНЫХ КОМПОНЕНТА ВЗАИМООТНОШЕНИЙ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7D8057-F9DA-4643-B727-A5F324F09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14516" y="5619564"/>
            <a:ext cx="2334828" cy="93215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Реутова А.С.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3DD751-5D62-4344-A1ED-55A1E2CC0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29" y="3619099"/>
            <a:ext cx="4181155" cy="2704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>
              <a:rot lat="0" lon="20399993" rev="600000"/>
            </a:camera>
            <a:lightRig rig="sunse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4017586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70F15-5209-4331-92F3-7931E059A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8" y="221942"/>
            <a:ext cx="11878321" cy="11097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компонент - ответственность. </a:t>
            </a:r>
            <a:b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очень ответственное мероприятие, </a:t>
            </a:r>
            <a:b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них много обязанностей.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B02BDD-8E3B-4E84-B420-84A6BDC2F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625" y="1873189"/>
            <a:ext cx="7563775" cy="464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13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45EABC-460D-4A54-BED2-89843858B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1" y="124287"/>
            <a:ext cx="11677097" cy="286748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мы говорим про семью, то хорошо, когда у нее есть какая-то материальная база. Что делать тем, кому не повезло?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нет материальной основы, то не стоит ждать и пытаться самостоятельно в одиночку ее нажить. </a:t>
            </a:r>
            <a:r>
              <a:rPr lang="ru-RU" sz="2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 всегда эффективнее в паре, </a:t>
            </a:r>
            <a:r>
              <a:rPr lang="ru-RU" sz="2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которой оба могут позволить себе быть расслабленными, хорошо отдыхать и хорошо трудиться.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69B694-FD96-4EE3-AAF3-66D08D966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6" y="3142695"/>
            <a:ext cx="4607512" cy="35244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B63F94-A536-4E2C-AF2F-7C4BEA05B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492" y="2414726"/>
            <a:ext cx="5729056" cy="41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59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0591EE-6B0C-4ED6-B795-BFCA116B0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381740"/>
            <a:ext cx="11656380" cy="579522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плюсом пары является разделение труда. Оно позволяет перенаправить ресурсы одного из партнеров в конкретную область, требующую внимания.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DA53FD-C8C6-4AB1-9416-E089CAC37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61" y="1908699"/>
            <a:ext cx="8637972" cy="49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84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A173EF-E6F8-4532-A3B3-BCA8133B9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43" y="301841"/>
            <a:ext cx="11940466" cy="258340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ажный акцент, о котором, в погоне за деньгами, забывают многие: Удовольствие в процессе зарабатывания и накопления материального богатства играет ключевую роль. Если человек напряжен, его кругозор сужается и он перестает видеть возможности, которые есть вокруг. Если он расслаблен, ему легче увидеть новые пути реализации общих целей. Такой человек более привлекателен для бизнес-партнеров и клиентов. 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886980-D418-4512-B715-7E322B4120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" b="4505"/>
          <a:stretch/>
        </p:blipFill>
        <p:spPr>
          <a:xfrm>
            <a:off x="2308195" y="2845570"/>
            <a:ext cx="7119890" cy="352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49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7EDC93-90E9-4434-9C27-5AE9697B2836}"/>
              </a:ext>
            </a:extLst>
          </p:cNvPr>
          <p:cNvSpPr txBox="1"/>
          <p:nvPr/>
        </p:nvSpPr>
        <p:spPr>
          <a:xfrm>
            <a:off x="488272" y="488272"/>
            <a:ext cx="112480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 основные составляющие, реализованные </a:t>
            </a:r>
            <a:br>
              <a:rPr lang="ru-RU" sz="4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любых взаимоотношениях делают людей счастливыми, а род крепким.</a:t>
            </a:r>
            <a:endParaRPr lang="ru-RU" sz="4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C7DEA8-9918-4855-9C81-274F5A869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328" y="2823099"/>
            <a:ext cx="5850385" cy="368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7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E1C116-82D9-4624-927E-FE48C56FE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20" y="195310"/>
            <a:ext cx="11842812" cy="31604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гармонии и баланса в собственной жизни мужчине и женщине необходимо дополнять друг друга не только в одном аспекте составляющей пары, но и во взглядах на жизнь, в умении делать выбор, принимать решения, анализировать, чувствовать.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этого необходимо уважать и любить друг друга, принимать другого таким, какой он есть, а не таким, каким нужен. Давать ему место быть собой и использовать его отличия для усиления партнерства.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5C8BAE-F3AC-41BF-B2CC-ABB9BF987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72" y="3429001"/>
            <a:ext cx="4136993" cy="33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24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40C46-89C3-4896-973D-7351937FC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804"/>
            <a:ext cx="10515600" cy="109588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DA4A486-BF6B-467B-8AA2-B8793460B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866" y="1911858"/>
            <a:ext cx="8229704" cy="4351338"/>
          </a:xfrm>
        </p:spPr>
      </p:pic>
    </p:spTree>
    <p:extLst>
      <p:ext uri="{BB962C8B-B14F-4D97-AF65-F5344CB8AC3E}">
        <p14:creationId xmlns:p14="http://schemas.microsoft.com/office/powerpoint/2010/main" val="101796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398"/>
                    </a14:imgEffect>
                    <a14:imgEffect>
                      <a14:saturation sat="43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64D4B4-2D4B-4A55-8D6A-7E57E03BD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239698"/>
            <a:ext cx="11745158" cy="34889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рождаемся, растем, влюбляемся и точно знаем, что следующий шаг - это семья. Когда молодые люди чувствуют влюбленность, делают все, чтобы поскорее жениться или выйти замуж, в крайнем случае съехаться на общую территорию, чтобы жить вместе.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79153A-7A78-4711-873D-E750A1487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71" y="3427567"/>
            <a:ext cx="3876583" cy="29813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6411CA-3A2D-4059-A671-B8A5D0489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3763" y="3129378"/>
            <a:ext cx="4998127" cy="364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6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32119C7-D903-475E-83CF-EAE2EC872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4" y="435006"/>
            <a:ext cx="11611992" cy="458087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Иллюзия заключается в том, что по статистике каждая вторая пара уверены в своих знаниях о семейной жизни.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все сказки заканчиваются словами: «Жили они долго и счастливо», но как у них это получалось и в чем заключается глубинный смысл совместного бытия, мало кто знает, несмотря на изобилие разносторонней информации. После долгожданного сигнала фанфар иллюзия понимания, что такое семья, разбивается о быт и рутину, а мы получаем неутешительную статистику разводов.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2CA9B8-5410-4F1A-A178-C8C45CED4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460" y="4421081"/>
            <a:ext cx="4145872" cy="23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7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81525F-32F0-474C-A469-6C3194473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335" y="1959736"/>
            <a:ext cx="9431329" cy="29385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E5351D-8AB5-4D66-85A4-BAFAA181A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247" y="62144"/>
            <a:ext cx="6284053" cy="67292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B69F47-19F7-468F-8D70-F1B75E5317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3" b="4202"/>
          <a:stretch/>
        </p:blipFill>
        <p:spPr>
          <a:xfrm>
            <a:off x="659906" y="1244600"/>
            <a:ext cx="4142913" cy="323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0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C4E4A-056A-40BB-A60A-42A65843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31" y="88778"/>
            <a:ext cx="11487704" cy="592260"/>
          </a:xfrm>
        </p:spPr>
        <p:txBody>
          <a:bodyPr>
            <a:noAutofit/>
          </a:bodyPr>
          <a:lstStyle/>
          <a:p>
            <a:r>
              <a:rPr lang="ru-RU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компонент отношений - близость.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DE4AA8-53A0-413D-8FFD-E9B74871E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" y="681038"/>
            <a:ext cx="11922711" cy="3660143"/>
          </a:xfrm>
        </p:spPr>
        <p:txBody>
          <a:bodyPr>
            <a:normAutofit/>
          </a:bodyPr>
          <a:lstStyle/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знают не понаслышке, как рутина может сожрать всё удовольствие в паре, превратив совместную жизнь в существование и борьбу. Почему же люди остаются друг с другом, несмотря ни на что? Что влечет их друг к другу и заставляет сближаться, невзирая на проблемы?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БЛИЗОСТЬ, </a:t>
            </a:r>
            <a:r>
              <a:rPr lang="ru-RU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 НАДЕЕТСЯ ПОЛУЧИТЬ КАЖДЫЙ ВО ВЗАИМООТНОШЕНИЯХ. 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0F1D8-E8D9-45FC-B3F8-2D69FD49F9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t="-2882" r="7451" b="9121"/>
          <a:stretch/>
        </p:blipFill>
        <p:spPr>
          <a:xfrm>
            <a:off x="8149700" y="3924608"/>
            <a:ext cx="3373515" cy="260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1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7DAC8FA-54F6-4437-8175-463288788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7" y="106532"/>
            <a:ext cx="11700769" cy="388841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Наполняющая отношения близость рождается только тогда, когда мужчине и женщине не страшно показать себя такими, какие они есть.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ИСКРЕНННОСТЬ;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ЧЕСТНОСТЬ ПО ОТНОШЕНИЮ К СЕБЕ  И ДРУГИМ;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ДОВЕРИЕ.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DEA707-D6FA-48E5-952F-4A7D21C65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108" y="3518518"/>
            <a:ext cx="5421297" cy="323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9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FFDAD87-DB48-46BA-A44C-20B3ABCC8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0" y="168676"/>
            <a:ext cx="11860567" cy="265442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Близость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когда не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страшно быть настоящими, уязвимыми, в чем-то слабыми, делиться своими переживаниями и чувствами. Если оба принимают друг друга в своей разности и несовершенстве, знают, что их партнер тоже разделяет их точку зрения. 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этого нет, то люди живут вместе, но внутри у них ноющая пустота, а в паре отсутствует душевное тепло, поддержка и взаимопонимание.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50397A-FC10-4E63-9678-562710BB6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489" y="2885243"/>
            <a:ext cx="4394448" cy="386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4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FBB90-069F-4E49-9A7C-575BBFC70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2" y="550416"/>
            <a:ext cx="12020364" cy="834501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ru-RU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Влечение человека имеет три источника: душу, разум и тело. Влечение души порождает дружбу, влечение духа и разума порождает уважение, тело жаждет близости». </a:t>
            </a:r>
            <a:b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</a:b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5BCDEE0-09FB-48C4-A2A4-5B3664FA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00326"/>
            <a:ext cx="11887200" cy="5184559"/>
          </a:xfrm>
        </p:spPr>
        <p:txBody>
          <a:bodyPr>
            <a:normAutofit fontScale="25000" lnSpcReduction="20000"/>
          </a:bodyPr>
          <a:lstStyle/>
          <a:p>
            <a:pPr marL="0" algn="just" fontAlgn="t">
              <a:lnSpc>
                <a:spcPct val="120000"/>
              </a:lnSpc>
              <a:spcBef>
                <a:spcPts val="0"/>
              </a:spcBef>
            </a:pPr>
            <a:r>
              <a:rPr lang="ru-RU" sz="9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источник влечения - душевная близость. </a:t>
            </a:r>
            <a:endParaRPr lang="ru-RU" sz="9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 очень нуждаются в </a:t>
            </a:r>
            <a:r>
              <a:rPr lang="ru-RU" sz="9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принятии себя </a:t>
            </a:r>
            <a:r>
              <a:rPr lang="ru-RU" sz="9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своим партнером, нуждаются </a:t>
            </a:r>
            <a:r>
              <a:rPr lang="ru-RU" sz="9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взаимопонимании</a:t>
            </a:r>
            <a:r>
              <a:rPr lang="ru-RU" sz="9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во </a:t>
            </a:r>
            <a:r>
              <a:rPr lang="ru-RU" sz="9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взаимоподдержке</a:t>
            </a:r>
            <a:r>
              <a:rPr lang="ru-RU" sz="9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во встрече душ или в том, что многие называют «настоящая дружба или «душевная близость». </a:t>
            </a:r>
          </a:p>
          <a:p>
            <a:pPr marL="0" algn="just" fontAlgn="t">
              <a:lnSpc>
                <a:spcPct val="120000"/>
              </a:lnSpc>
              <a:spcBef>
                <a:spcPts val="0"/>
              </a:spcBef>
            </a:pPr>
            <a:r>
              <a:rPr lang="ru-RU" sz="9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источник влечения - духовная близость. </a:t>
            </a:r>
            <a:r>
              <a:rPr lang="ru-RU" sz="9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 у партнеров есть </a:t>
            </a:r>
            <a:r>
              <a:rPr lang="ru-RU" sz="9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взгляды на жизнь</a:t>
            </a:r>
            <a:r>
              <a:rPr lang="ru-RU" sz="9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общие увлечения и общие цели</a:t>
            </a:r>
            <a:r>
              <a:rPr lang="ru-RU" sz="9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такой источник влечения называют «духовной близостью». Поддавшись этому духовному влечению, оба партнера идут одной дорогой. В таком союзе много уважения. Если духовные интересы не совпадают или пересекается, то это может явиться причиной для постоянных конфликтов и даже разрыва. Так бывает, когда одного из партнеров тянет на Канары, а другого на Северный Полюс. Оба чувствуют себя раздираемыми внутренними противоречиями: </a:t>
            </a:r>
            <a:r>
              <a:rPr lang="ru-RU" sz="9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быть вместе или следовать за зовом своего духа?</a:t>
            </a:r>
          </a:p>
          <a:p>
            <a:pPr marL="0" algn="just" fontAlgn="t">
              <a:lnSpc>
                <a:spcPct val="120000"/>
              </a:lnSpc>
              <a:spcBef>
                <a:spcPts val="0"/>
              </a:spcBef>
            </a:pPr>
            <a:r>
              <a:rPr lang="ru-RU" sz="9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источник влечения - телесная близость. </a:t>
            </a:r>
            <a:r>
              <a:rPr lang="ru-RU" sz="9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это не только </a:t>
            </a:r>
            <a:r>
              <a:rPr lang="ru-RU" sz="9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контакт</a:t>
            </a:r>
            <a:r>
              <a:rPr lang="ru-RU" sz="9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но и </a:t>
            </a:r>
            <a:r>
              <a:rPr lang="ru-RU" sz="9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тактильный контакт, объятия, поцелуи</a:t>
            </a:r>
            <a:r>
              <a:rPr lang="ru-RU" sz="9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9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B5BC28-C400-486A-97F2-D7C06650B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7" y="470518"/>
            <a:ext cx="11496583" cy="2450236"/>
          </a:xfrm>
        </p:spPr>
        <p:txBody>
          <a:bodyPr/>
          <a:lstStyle/>
          <a:p>
            <a:pPr marL="0" indent="0">
              <a:buNone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удовольствие тела происходит из этих 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трех источников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- это и есть 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счастье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Если хотя бы одного из составляющих нет, то человек будет испытывать страдания. В этом случае у него происходит расщепление, и он обязательно рано или поздно отправляется на поиски недостающего звена, вследствие чего отдаляется от своего партнера, закрывая свое сердце, наполняясь болью непонимания.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F04D0D-BEE2-44FE-A763-C0B6C3B0C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56" y="2747637"/>
            <a:ext cx="4938943" cy="383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62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836</Words>
  <Application>Microsoft Office PowerPoint</Application>
  <PresentationFormat>Широкоэкранный</PresentationFormat>
  <Paragraphs>33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Times New Roman</vt:lpstr>
      <vt:lpstr>Wingdings</vt:lpstr>
      <vt:lpstr>Тема Office</vt:lpstr>
      <vt:lpstr>ТРИ ОСНОВНЫХ КОМПОНЕНТА ВЗАИМООТНОШЕНИЙ</vt:lpstr>
      <vt:lpstr>Презентация PowerPoint</vt:lpstr>
      <vt:lpstr>Презентация PowerPoint</vt:lpstr>
      <vt:lpstr>Презентация PowerPoint</vt:lpstr>
      <vt:lpstr>Первый компонент отношений - близость.</vt:lpstr>
      <vt:lpstr>Презентация PowerPoint</vt:lpstr>
      <vt:lpstr>Презентация PowerPoint</vt:lpstr>
      <vt:lpstr>Влечение человека имеет три источника: душу, разум и тело. Влечение души порождает дружбу, влечение духа и разума порождает уважение, тело жаждет близости».  </vt:lpstr>
      <vt:lpstr>Презентация PowerPoint</vt:lpstr>
      <vt:lpstr>Третий компонент - ответственность.  Взаимоотношения - очень ответственное мероприятие,  в них много обязанностей.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 ОСНОВНЫХ КОМПОНЕНТА ВЗАИМООТНОШЕНИЙ</dc:title>
  <dc:creator>Реутова Анна Степановна</dc:creator>
  <cp:lastModifiedBy>Реутова Анна Степановна</cp:lastModifiedBy>
  <cp:revision>18</cp:revision>
  <dcterms:created xsi:type="dcterms:W3CDTF">2024-11-06T07:07:34Z</dcterms:created>
  <dcterms:modified xsi:type="dcterms:W3CDTF">2024-11-07T08:21:15Z</dcterms:modified>
</cp:coreProperties>
</file>